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
  </p:notesMasterIdLst>
  <p:handoutMasterIdLst>
    <p:handoutMasterId r:id="rId13"/>
  </p:handoutMasterIdLst>
  <p:sldIdLst>
    <p:sldId id="280" r:id="rId2"/>
    <p:sldId id="284" r:id="rId3"/>
    <p:sldId id="291" r:id="rId4"/>
    <p:sldId id="304" r:id="rId5"/>
    <p:sldId id="303" r:id="rId6"/>
    <p:sldId id="307" r:id="rId7"/>
    <p:sldId id="286" r:id="rId8"/>
    <p:sldId id="293" r:id="rId9"/>
    <p:sldId id="309" r:id="rId10"/>
    <p:sldId id="298" r:id="rId11"/>
  </p:sldIdLst>
  <p:sldSz cx="9144000" cy="6858000" type="screen4x3"/>
  <p:notesSz cx="6858000" cy="9144000"/>
  <p:defaultTextStyle>
    <a:defPPr>
      <a:defRPr lang="en-US"/>
    </a:defPPr>
    <a:lvl1pPr algn="l" rtl="0" fontAlgn="base">
      <a:lnSpc>
        <a:spcPct val="90000"/>
      </a:lnSpc>
      <a:spcBef>
        <a:spcPct val="0"/>
      </a:spcBef>
      <a:spcAft>
        <a:spcPct val="30000"/>
      </a:spcAft>
      <a:buClr>
        <a:schemeClr val="accent1"/>
      </a:buClr>
      <a:buChar char=" "/>
      <a:defRPr kern="1200">
        <a:solidFill>
          <a:schemeClr val="tx1"/>
        </a:solidFill>
        <a:latin typeface="Arial" panose="020B0604020202020204" pitchFamily="34" charset="0"/>
        <a:ea typeface="+mn-ea"/>
        <a:cs typeface="Arial" panose="020B0604020202020204" pitchFamily="34" charset="0"/>
      </a:defRPr>
    </a:lvl1pPr>
    <a:lvl2pPr marL="457200" algn="l" rtl="0" fontAlgn="base">
      <a:lnSpc>
        <a:spcPct val="90000"/>
      </a:lnSpc>
      <a:spcBef>
        <a:spcPct val="0"/>
      </a:spcBef>
      <a:spcAft>
        <a:spcPct val="30000"/>
      </a:spcAft>
      <a:buClr>
        <a:schemeClr val="accent1"/>
      </a:buClr>
      <a:buChar char=" "/>
      <a:defRPr kern="1200">
        <a:solidFill>
          <a:schemeClr val="tx1"/>
        </a:solidFill>
        <a:latin typeface="Arial" panose="020B0604020202020204" pitchFamily="34" charset="0"/>
        <a:ea typeface="+mn-ea"/>
        <a:cs typeface="Arial" panose="020B0604020202020204" pitchFamily="34" charset="0"/>
      </a:defRPr>
    </a:lvl2pPr>
    <a:lvl3pPr marL="914400" algn="l" rtl="0" fontAlgn="base">
      <a:lnSpc>
        <a:spcPct val="90000"/>
      </a:lnSpc>
      <a:spcBef>
        <a:spcPct val="0"/>
      </a:spcBef>
      <a:spcAft>
        <a:spcPct val="30000"/>
      </a:spcAft>
      <a:buClr>
        <a:schemeClr val="accent1"/>
      </a:buClr>
      <a:buChar char=" "/>
      <a:defRPr kern="1200">
        <a:solidFill>
          <a:schemeClr val="tx1"/>
        </a:solidFill>
        <a:latin typeface="Arial" panose="020B0604020202020204" pitchFamily="34" charset="0"/>
        <a:ea typeface="+mn-ea"/>
        <a:cs typeface="Arial" panose="020B0604020202020204" pitchFamily="34" charset="0"/>
      </a:defRPr>
    </a:lvl3pPr>
    <a:lvl4pPr marL="1371600" algn="l" rtl="0" fontAlgn="base">
      <a:lnSpc>
        <a:spcPct val="90000"/>
      </a:lnSpc>
      <a:spcBef>
        <a:spcPct val="0"/>
      </a:spcBef>
      <a:spcAft>
        <a:spcPct val="30000"/>
      </a:spcAft>
      <a:buClr>
        <a:schemeClr val="accent1"/>
      </a:buClr>
      <a:buChar char=" "/>
      <a:defRPr kern="1200">
        <a:solidFill>
          <a:schemeClr val="tx1"/>
        </a:solidFill>
        <a:latin typeface="Arial" panose="020B0604020202020204" pitchFamily="34" charset="0"/>
        <a:ea typeface="+mn-ea"/>
        <a:cs typeface="Arial" panose="020B0604020202020204" pitchFamily="34" charset="0"/>
      </a:defRPr>
    </a:lvl4pPr>
    <a:lvl5pPr marL="1828800" algn="l" rtl="0" fontAlgn="base">
      <a:lnSpc>
        <a:spcPct val="90000"/>
      </a:lnSpc>
      <a:spcBef>
        <a:spcPct val="0"/>
      </a:spcBef>
      <a:spcAft>
        <a:spcPct val="30000"/>
      </a:spcAft>
      <a:buClr>
        <a:schemeClr val="accent1"/>
      </a:buClr>
      <a:buChar char=" "/>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CC99FF"/>
    <a:srgbClr val="99CCFF"/>
    <a:srgbClr val="99FFCC"/>
    <a:srgbClr val="C0E1FC"/>
    <a:srgbClr val="020202"/>
    <a:srgbClr val="7000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4" autoAdjust="0"/>
    <p:restoredTop sz="94463" autoAdjust="0"/>
  </p:normalViewPr>
  <p:slideViewPr>
    <p:cSldViewPr snapToGrid="0">
      <p:cViewPr varScale="1">
        <p:scale>
          <a:sx n="100" d="100"/>
          <a:sy n="100" d="100"/>
        </p:scale>
        <p:origin x="18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snapToGrid="0">
      <p:cViewPr varScale="1">
        <p:scale>
          <a:sx n="82" d="100"/>
          <a:sy n="82" d="100"/>
        </p:scale>
        <p:origin x="-198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EEA743C-96E5-4FEA-9454-09E3BB9B5A1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nSpc>
                <a:spcPct val="100000"/>
              </a:lnSpc>
              <a:spcAft>
                <a:spcPct val="0"/>
              </a:spcAft>
              <a:buClrTx/>
              <a:buFontTx/>
              <a:buNone/>
              <a:defRPr sz="1200" smtClean="0">
                <a:latin typeface="Arial" charset="0"/>
                <a:cs typeface="Arial" charset="0"/>
              </a:defRPr>
            </a:lvl1pPr>
          </a:lstStyle>
          <a:p>
            <a:pPr>
              <a:defRPr/>
            </a:pPr>
            <a:endParaRPr lang="fr-FR" altLang="ja-JP"/>
          </a:p>
        </p:txBody>
      </p:sp>
      <p:sp>
        <p:nvSpPr>
          <p:cNvPr id="80899" name="Rectangle 3">
            <a:extLst>
              <a:ext uri="{FF2B5EF4-FFF2-40B4-BE49-F238E27FC236}">
                <a16:creationId xmlns:a16="http://schemas.microsoft.com/office/drawing/2014/main" id="{22A43FA5-2A1C-4D4F-9654-8D9B3086330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lnSpc>
                <a:spcPct val="100000"/>
              </a:lnSpc>
              <a:spcAft>
                <a:spcPct val="0"/>
              </a:spcAft>
              <a:buClrTx/>
              <a:buFontTx/>
              <a:buNone/>
              <a:defRPr sz="1200" smtClean="0">
                <a:latin typeface="Arial" charset="0"/>
                <a:cs typeface="Arial" charset="0"/>
              </a:defRPr>
            </a:lvl1pPr>
          </a:lstStyle>
          <a:p>
            <a:pPr>
              <a:defRPr/>
            </a:pPr>
            <a:endParaRPr lang="fr-FR" altLang="ja-JP"/>
          </a:p>
        </p:txBody>
      </p:sp>
      <p:sp>
        <p:nvSpPr>
          <p:cNvPr id="80900" name="Rectangle 4">
            <a:extLst>
              <a:ext uri="{FF2B5EF4-FFF2-40B4-BE49-F238E27FC236}">
                <a16:creationId xmlns:a16="http://schemas.microsoft.com/office/drawing/2014/main" id="{4664D407-974C-4D91-8B55-85B60EF8937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nSpc>
                <a:spcPct val="100000"/>
              </a:lnSpc>
              <a:spcAft>
                <a:spcPct val="0"/>
              </a:spcAft>
              <a:buClrTx/>
              <a:buFontTx/>
              <a:buNone/>
              <a:defRPr sz="1200" smtClean="0">
                <a:latin typeface="Arial" charset="0"/>
                <a:cs typeface="Arial" charset="0"/>
              </a:defRPr>
            </a:lvl1pPr>
          </a:lstStyle>
          <a:p>
            <a:pPr>
              <a:defRPr/>
            </a:pPr>
            <a:endParaRPr lang="fr-FR" altLang="ja-JP"/>
          </a:p>
        </p:txBody>
      </p:sp>
      <p:sp>
        <p:nvSpPr>
          <p:cNvPr id="80901" name="Rectangle 5">
            <a:extLst>
              <a:ext uri="{FF2B5EF4-FFF2-40B4-BE49-F238E27FC236}">
                <a16:creationId xmlns:a16="http://schemas.microsoft.com/office/drawing/2014/main" id="{1D2FD7CF-C382-4AFE-917D-CCF8529FB2F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lnSpc>
                <a:spcPct val="100000"/>
              </a:lnSpc>
              <a:spcAft>
                <a:spcPct val="0"/>
              </a:spcAft>
              <a:buClrTx/>
              <a:buFontTx/>
              <a:buNone/>
              <a:defRPr sz="1200"/>
            </a:lvl1pPr>
          </a:lstStyle>
          <a:p>
            <a:fld id="{C66B4AB9-56A0-4ECD-974F-062224BE441A}" type="slidenum">
              <a:rPr lang="fr-FR" altLang="ja-JP"/>
              <a:pPr/>
              <a:t>‹#›</a:t>
            </a:fld>
            <a:endParaRPr lang="fr-FR"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27B11F6-ECA0-4E31-AE38-DE64F3B2CE7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Aft>
                <a:spcPct val="0"/>
              </a:spcAft>
              <a:buClrTx/>
              <a:buFontTx/>
              <a:buNone/>
              <a:defRPr sz="1200" smtClean="0">
                <a:latin typeface="Arial" charset="0"/>
                <a:cs typeface="Arial" charset="0"/>
              </a:defRPr>
            </a:lvl1pPr>
          </a:lstStyle>
          <a:p>
            <a:pPr>
              <a:defRPr/>
            </a:pPr>
            <a:endParaRPr lang="ja-JP" altLang="ja-JP"/>
          </a:p>
        </p:txBody>
      </p:sp>
      <p:sp>
        <p:nvSpPr>
          <p:cNvPr id="49155" name="Rectangle 3">
            <a:extLst>
              <a:ext uri="{FF2B5EF4-FFF2-40B4-BE49-F238E27FC236}">
                <a16:creationId xmlns:a16="http://schemas.microsoft.com/office/drawing/2014/main" id="{A16CE867-0B3B-4DBB-BF7D-CCDF3712B1D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Aft>
                <a:spcPct val="0"/>
              </a:spcAft>
              <a:buClrTx/>
              <a:buFontTx/>
              <a:buNone/>
              <a:defRPr sz="1200" smtClean="0">
                <a:latin typeface="Arial" charset="0"/>
                <a:cs typeface="Arial" charset="0"/>
              </a:defRPr>
            </a:lvl1pPr>
          </a:lstStyle>
          <a:p>
            <a:pPr>
              <a:defRPr/>
            </a:pPr>
            <a:endParaRPr lang="ja-JP" altLang="ja-JP"/>
          </a:p>
        </p:txBody>
      </p:sp>
      <p:sp>
        <p:nvSpPr>
          <p:cNvPr id="13316" name="Rectangle 4">
            <a:extLst>
              <a:ext uri="{FF2B5EF4-FFF2-40B4-BE49-F238E27FC236}">
                <a16:creationId xmlns:a16="http://schemas.microsoft.com/office/drawing/2014/main" id="{A5B6689A-426E-4838-BDB9-331822656EC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AE886A41-F419-4E15-981C-5A10D6354E8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a:extLst>
              <a:ext uri="{FF2B5EF4-FFF2-40B4-BE49-F238E27FC236}">
                <a16:creationId xmlns:a16="http://schemas.microsoft.com/office/drawing/2014/main" id="{34DB04B3-8CCF-4A2F-9E97-075A7DFC466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Aft>
                <a:spcPct val="0"/>
              </a:spcAft>
              <a:buClrTx/>
              <a:buFontTx/>
              <a:buNone/>
              <a:defRPr sz="1200" smtClean="0">
                <a:latin typeface="Arial" charset="0"/>
                <a:cs typeface="Arial" charset="0"/>
              </a:defRPr>
            </a:lvl1pPr>
          </a:lstStyle>
          <a:p>
            <a:pPr>
              <a:defRPr/>
            </a:pPr>
            <a:endParaRPr lang="ja-JP" altLang="ja-JP"/>
          </a:p>
        </p:txBody>
      </p:sp>
      <p:sp>
        <p:nvSpPr>
          <p:cNvPr id="49159" name="Rectangle 7">
            <a:extLst>
              <a:ext uri="{FF2B5EF4-FFF2-40B4-BE49-F238E27FC236}">
                <a16:creationId xmlns:a16="http://schemas.microsoft.com/office/drawing/2014/main" id="{08131518-1159-4E0C-8777-5D5F8574834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Aft>
                <a:spcPct val="0"/>
              </a:spcAft>
              <a:buClrTx/>
              <a:buFontTx/>
              <a:buNone/>
              <a:defRPr sz="1200"/>
            </a:lvl1pPr>
          </a:lstStyle>
          <a:p>
            <a:fld id="{D9364A55-030E-48F7-9C71-99C8A68690B5}"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4217814-2D72-4ADC-BE7D-DD48D9C12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fld id="{7176BD76-C31E-4CC4-9F41-606BBC50C913}" type="slidenum">
              <a:rPr lang="en-US" altLang="ja-JP"/>
              <a:pPr eaLnBrk="1" hangingPunct="1"/>
              <a:t>1</a:t>
            </a:fld>
            <a:endParaRPr lang="en-US" altLang="ja-JP"/>
          </a:p>
        </p:txBody>
      </p:sp>
      <p:sp>
        <p:nvSpPr>
          <p:cNvPr id="14339" name="Rectangle 2">
            <a:extLst>
              <a:ext uri="{FF2B5EF4-FFF2-40B4-BE49-F238E27FC236}">
                <a16:creationId xmlns:a16="http://schemas.microsoft.com/office/drawing/2014/main" id="{8D264318-8DA4-4C76-963A-9634E65AA265}"/>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9EC99666-5BA5-45D2-B0B3-D880B8D3D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3A7629-8752-4BC7-B2A1-28CD01455751}"/>
              </a:ext>
            </a:extLst>
          </p:cNvPr>
          <p:cNvSpPr>
            <a:spLocks noRot="1" noChangeArrowheads="1" noTextEdit="1"/>
          </p:cNvSpPr>
          <p:nvPr>
            <p:ph type="sldImg"/>
          </p:nvPr>
        </p:nvSpPr>
        <p:spPr>
          <a:ln/>
        </p:spPr>
      </p:sp>
      <p:sp>
        <p:nvSpPr>
          <p:cNvPr id="15363" name="Rectangle 3">
            <a:extLst>
              <a:ext uri="{FF2B5EF4-FFF2-40B4-BE49-F238E27FC236}">
                <a16:creationId xmlns:a16="http://schemas.microsoft.com/office/drawing/2014/main" id="{C1E996BB-1043-4CE8-B4DB-9BB5D23D6E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a typeface="ＭＳ Ｐ明朝" panose="02020600040205080304" pitchFamily="18"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C749172-FF07-46FA-80F4-53155C2BD1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fld id="{E90AFE80-2825-4E9C-B074-EF044E4E9CF4}" type="slidenum">
              <a:rPr lang="en-GB" altLang="ja-JP"/>
              <a:pPr eaLnBrk="1" hangingPunct="1"/>
              <a:t>10</a:t>
            </a:fld>
            <a:endParaRPr lang="en-GB" altLang="ja-JP"/>
          </a:p>
        </p:txBody>
      </p:sp>
      <p:sp>
        <p:nvSpPr>
          <p:cNvPr id="16387" name="Rectangle 2">
            <a:extLst>
              <a:ext uri="{FF2B5EF4-FFF2-40B4-BE49-F238E27FC236}">
                <a16:creationId xmlns:a16="http://schemas.microsoft.com/office/drawing/2014/main" id="{909AD5EC-83A7-4035-9A1A-318B806888F4}"/>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966F9740-B09B-4F6D-9FC4-D726CD022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11250" y="3576638"/>
            <a:ext cx="7737475" cy="685800"/>
          </a:xfrm>
        </p:spPr>
        <p:txBody>
          <a:bodyPr anchor="t"/>
          <a:lstStyle>
            <a:lvl1pPr>
              <a:defRPr sz="2400">
                <a:solidFill>
                  <a:schemeClr val="bg2"/>
                </a:solidFill>
              </a:defRPr>
            </a:lvl1pPr>
          </a:lstStyle>
          <a:p>
            <a:r>
              <a:rPr lang="en-US"/>
              <a:t>Cliquez et modifiez le titre</a:t>
            </a:r>
          </a:p>
        </p:txBody>
      </p:sp>
      <p:sp>
        <p:nvSpPr>
          <p:cNvPr id="6158" name="Rectangle 14"/>
          <p:cNvSpPr>
            <a:spLocks noGrp="1" noChangeArrowheads="1"/>
          </p:cNvSpPr>
          <p:nvPr>
            <p:ph type="subTitle" sz="quarter" idx="1"/>
          </p:nvPr>
        </p:nvSpPr>
        <p:spPr>
          <a:xfrm>
            <a:off x="2166938" y="4230688"/>
            <a:ext cx="6683375" cy="504825"/>
          </a:xfrm>
        </p:spPr>
        <p:txBody>
          <a:bodyPr wrap="none" anchor="ctr">
            <a:spAutoFit/>
          </a:bodyPr>
          <a:lstStyle>
            <a:lvl1pPr algn="r">
              <a:defRPr sz="1800" b="0" i="1"/>
            </a:lvl1pPr>
          </a:lstStyle>
          <a:p>
            <a:r>
              <a:rPr lang="en-US"/>
              <a:t>Cliquez pour modifier le style des sous-titres du masque</a:t>
            </a:r>
          </a:p>
        </p:txBody>
      </p:sp>
      <p:sp>
        <p:nvSpPr>
          <p:cNvPr id="4" name="Rectangle 5">
            <a:extLst>
              <a:ext uri="{FF2B5EF4-FFF2-40B4-BE49-F238E27FC236}">
                <a16:creationId xmlns:a16="http://schemas.microsoft.com/office/drawing/2014/main" id="{2A7E867F-EC0E-4A8A-B7D9-ABABE3CCA870}"/>
              </a:ext>
            </a:extLst>
          </p:cNvPr>
          <p:cNvSpPr>
            <a:spLocks noGrp="1" noChangeArrowheads="1"/>
          </p:cNvSpPr>
          <p:nvPr>
            <p:ph type="ftr" sz="quarter" idx="10"/>
          </p:nvPr>
        </p:nvSpPr>
        <p:spPr>
          <a:xfrm>
            <a:off x="1917700" y="6546850"/>
            <a:ext cx="6924675" cy="311150"/>
          </a:xfrm>
        </p:spPr>
        <p:txBody>
          <a:bodyPr/>
          <a:lstStyle>
            <a:lvl1pPr>
              <a:defRPr smtClean="0">
                <a:ea typeface="ＭＳ Ｐゴシック" pitchFamily="50" charset="-128"/>
                <a:cs typeface="Arial" charset="0"/>
              </a:defRPr>
            </a:lvl1pPr>
          </a:lstStyle>
          <a:p>
            <a:pPr>
              <a:defRPr/>
            </a:pPr>
            <a:r>
              <a:rPr lang="fr-FR" altLang="ja-JP"/>
              <a:t>Rue du Rhône 114- CH-1204 Genève - T: +41 22 849 6000 - F: +41 22 849 6001 - www.Ecma-international.org</a:t>
            </a:r>
            <a:endParaRPr lang="en-US" altLang="ja-JP"/>
          </a:p>
        </p:txBody>
      </p:sp>
    </p:spTree>
    <p:extLst>
      <p:ext uri="{BB962C8B-B14F-4D97-AF65-F5344CB8AC3E}">
        <p14:creationId xmlns:p14="http://schemas.microsoft.com/office/powerpoint/2010/main" val="111506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D2220F00-184F-4D86-8011-6A52527CB6A5}"/>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614A01A0-6ABE-437E-AC10-542AB0803C05}" type="slidenum">
              <a:rPr lang="en-US" altLang="ja-JP"/>
              <a:pPr/>
              <a:t>‹#›</a:t>
            </a:fld>
            <a:endParaRPr lang="en-US" altLang="ja-JP"/>
          </a:p>
        </p:txBody>
      </p:sp>
    </p:spTree>
    <p:extLst>
      <p:ext uri="{BB962C8B-B14F-4D97-AF65-F5344CB8AC3E}">
        <p14:creationId xmlns:p14="http://schemas.microsoft.com/office/powerpoint/2010/main" val="280176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55588"/>
            <a:ext cx="2111375"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55588"/>
            <a:ext cx="6181725"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88904F98-6A6F-4159-858B-721380DFF34D}"/>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11CC7D68-8CD7-4EC0-AA35-E834D0FE771B}" type="slidenum">
              <a:rPr lang="en-US" altLang="ja-JP"/>
              <a:pPr/>
              <a:t>‹#›</a:t>
            </a:fld>
            <a:endParaRPr lang="en-US" altLang="ja-JP"/>
          </a:p>
        </p:txBody>
      </p:sp>
    </p:spTree>
    <p:extLst>
      <p:ext uri="{BB962C8B-B14F-4D97-AF65-F5344CB8AC3E}">
        <p14:creationId xmlns:p14="http://schemas.microsoft.com/office/powerpoint/2010/main" val="424264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3">
            <a:extLst>
              <a:ext uri="{FF2B5EF4-FFF2-40B4-BE49-F238E27FC236}">
                <a16:creationId xmlns:a16="http://schemas.microsoft.com/office/drawing/2014/main" id="{19F37486-52F1-4B10-9FFD-756AABFDCF0F}"/>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ECE337A0-8007-4E7C-9EDF-7BA140CB58F0}" type="slidenum">
              <a:rPr lang="en-US" altLang="ja-JP"/>
              <a:pPr/>
              <a:t>‹#›</a:t>
            </a:fld>
            <a:endParaRPr lang="en-US" altLang="ja-JP"/>
          </a:p>
        </p:txBody>
      </p:sp>
    </p:spTree>
    <p:extLst>
      <p:ext uri="{BB962C8B-B14F-4D97-AF65-F5344CB8AC3E}">
        <p14:creationId xmlns:p14="http://schemas.microsoft.com/office/powerpoint/2010/main" val="119428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15E656E3-E20F-4813-B316-CEBC9AC1C761}"/>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90627687-8093-4623-AA71-84704A10CA2A}" type="slidenum">
              <a:rPr lang="en-US" altLang="ja-JP"/>
              <a:pPr/>
              <a:t>‹#›</a:t>
            </a:fld>
            <a:endParaRPr lang="en-US" altLang="ja-JP"/>
          </a:p>
        </p:txBody>
      </p:sp>
    </p:spTree>
    <p:extLst>
      <p:ext uri="{BB962C8B-B14F-4D97-AF65-F5344CB8AC3E}">
        <p14:creationId xmlns:p14="http://schemas.microsoft.com/office/powerpoint/2010/main" val="413542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3">
            <a:extLst>
              <a:ext uri="{FF2B5EF4-FFF2-40B4-BE49-F238E27FC236}">
                <a16:creationId xmlns:a16="http://schemas.microsoft.com/office/drawing/2014/main" id="{A2CF924D-8123-4218-8825-D15477029FF6}"/>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97410C75-F814-4922-81B9-EB05BE354E86}" type="slidenum">
              <a:rPr lang="en-US" altLang="ja-JP"/>
              <a:pPr/>
              <a:t>‹#›</a:t>
            </a:fld>
            <a:endParaRPr lang="en-US" altLang="ja-JP"/>
          </a:p>
        </p:txBody>
      </p:sp>
    </p:spTree>
    <p:extLst>
      <p:ext uri="{BB962C8B-B14F-4D97-AF65-F5344CB8AC3E}">
        <p14:creationId xmlns:p14="http://schemas.microsoft.com/office/powerpoint/2010/main" val="160135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3">
            <a:extLst>
              <a:ext uri="{FF2B5EF4-FFF2-40B4-BE49-F238E27FC236}">
                <a16:creationId xmlns:a16="http://schemas.microsoft.com/office/drawing/2014/main" id="{89E28816-6CC3-4494-B951-A0AC2ED4F389}"/>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C8952F20-E1A3-4814-9868-655918121F48}" type="slidenum">
              <a:rPr lang="en-US" altLang="ja-JP"/>
              <a:pPr/>
              <a:t>‹#›</a:t>
            </a:fld>
            <a:endParaRPr lang="en-US" altLang="ja-JP"/>
          </a:p>
        </p:txBody>
      </p:sp>
    </p:spTree>
    <p:extLst>
      <p:ext uri="{BB962C8B-B14F-4D97-AF65-F5344CB8AC3E}">
        <p14:creationId xmlns:p14="http://schemas.microsoft.com/office/powerpoint/2010/main" val="344623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3">
            <a:extLst>
              <a:ext uri="{FF2B5EF4-FFF2-40B4-BE49-F238E27FC236}">
                <a16:creationId xmlns:a16="http://schemas.microsoft.com/office/drawing/2014/main" id="{265B701C-2180-46BE-AB0D-724A1BBDE77C}"/>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C0670007-5BF9-461E-9C01-CDC3A7B60A0C}" type="slidenum">
              <a:rPr lang="en-US" altLang="ja-JP"/>
              <a:pPr/>
              <a:t>‹#›</a:t>
            </a:fld>
            <a:endParaRPr lang="en-US" altLang="ja-JP"/>
          </a:p>
        </p:txBody>
      </p:sp>
    </p:spTree>
    <p:extLst>
      <p:ext uri="{BB962C8B-B14F-4D97-AF65-F5344CB8AC3E}">
        <p14:creationId xmlns:p14="http://schemas.microsoft.com/office/powerpoint/2010/main" val="56586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13DDDF0-6B52-4034-A655-73F2C3C04D14}"/>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8DA6C39C-865E-4D55-977C-BC3134CC3015}" type="slidenum">
              <a:rPr lang="en-US" altLang="ja-JP"/>
              <a:pPr/>
              <a:t>‹#›</a:t>
            </a:fld>
            <a:endParaRPr lang="en-US" altLang="ja-JP"/>
          </a:p>
        </p:txBody>
      </p:sp>
    </p:spTree>
    <p:extLst>
      <p:ext uri="{BB962C8B-B14F-4D97-AF65-F5344CB8AC3E}">
        <p14:creationId xmlns:p14="http://schemas.microsoft.com/office/powerpoint/2010/main" val="181609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EA572C73-AB4F-4F22-87D4-2A1653A45575}"/>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97808152-B4B6-474C-A9CD-292C54EB2E0B}" type="slidenum">
              <a:rPr lang="en-US" altLang="ja-JP"/>
              <a:pPr/>
              <a:t>‹#›</a:t>
            </a:fld>
            <a:endParaRPr lang="en-US" altLang="ja-JP"/>
          </a:p>
        </p:txBody>
      </p:sp>
    </p:spTree>
    <p:extLst>
      <p:ext uri="{BB962C8B-B14F-4D97-AF65-F5344CB8AC3E}">
        <p14:creationId xmlns:p14="http://schemas.microsoft.com/office/powerpoint/2010/main" val="327845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7E0387B9-2A06-45F4-B5CE-9795AE347BF7}"/>
              </a:ext>
            </a:extLst>
          </p:cNvPr>
          <p:cNvSpPr>
            <a:spLocks noGrp="1" noChangeArrowheads="1"/>
          </p:cNvSpPr>
          <p:nvPr>
            <p:ph type="ftr" sz="quarter" idx="10"/>
          </p:nvPr>
        </p:nvSpPr>
        <p:spPr>
          <a:ln/>
        </p:spPr>
        <p:txBody>
          <a:bodyPr/>
          <a:lstStyle>
            <a:lvl1pPr>
              <a:defRPr/>
            </a:lvl1pPr>
          </a:lstStyle>
          <a:p>
            <a:r>
              <a:rPr lang="en-US" altLang="ja-JP"/>
              <a:t>Rue du Rhône 114 - CH-1204 Geneva - T: +41 22 849 6000 - F: +41 22 849 6001 - www.ecma-international.org   </a:t>
            </a:r>
            <a:fld id="{7CF9CC7E-53B2-4C60-8E9A-0B0E984F4D9E}" type="slidenum">
              <a:rPr lang="en-US" altLang="ja-JP"/>
              <a:pPr/>
              <a:t>‹#›</a:t>
            </a:fld>
            <a:endParaRPr lang="en-US" altLang="ja-JP"/>
          </a:p>
        </p:txBody>
      </p:sp>
    </p:spTree>
    <p:extLst>
      <p:ext uri="{BB962C8B-B14F-4D97-AF65-F5344CB8AC3E}">
        <p14:creationId xmlns:p14="http://schemas.microsoft.com/office/powerpoint/2010/main" val="117907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B0A19FB-B504-4058-B117-FAFBB287C1DC}"/>
              </a:ext>
            </a:extLst>
          </p:cNvPr>
          <p:cNvSpPr>
            <a:spLocks noGrp="1" noChangeArrowheads="1"/>
          </p:cNvSpPr>
          <p:nvPr>
            <p:ph type="title"/>
          </p:nvPr>
        </p:nvSpPr>
        <p:spPr bwMode="auto">
          <a:xfrm>
            <a:off x="3063875" y="255588"/>
            <a:ext cx="58388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ja-JP"/>
              <a:t>Cliquez et modifiez le titre</a:t>
            </a:r>
          </a:p>
        </p:txBody>
      </p:sp>
      <p:sp>
        <p:nvSpPr>
          <p:cNvPr id="5133" name="Rectangle 13">
            <a:extLst>
              <a:ext uri="{FF2B5EF4-FFF2-40B4-BE49-F238E27FC236}">
                <a16:creationId xmlns:a16="http://schemas.microsoft.com/office/drawing/2014/main" id="{E5234CB7-2CFF-41A7-AB57-0F2C0B47A512}"/>
              </a:ext>
            </a:extLst>
          </p:cNvPr>
          <p:cNvSpPr>
            <a:spLocks noGrp="1" noChangeArrowheads="1"/>
          </p:cNvSpPr>
          <p:nvPr>
            <p:ph type="ftr" sz="quarter" idx="3"/>
          </p:nvPr>
        </p:nvSpPr>
        <p:spPr bwMode="auto">
          <a:xfrm>
            <a:off x="1917700" y="6411913"/>
            <a:ext cx="6924675" cy="311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Aft>
                <a:spcPct val="0"/>
              </a:spcAft>
              <a:buClrTx/>
              <a:buFontTx/>
              <a:buNone/>
              <a:defRPr sz="700" b="1">
                <a:latin typeface="Verdana" panose="020B0604030504040204" pitchFamily="34" charset="0"/>
                <a:ea typeface="ＭＳ Ｐゴシック" panose="020B0600070205080204" pitchFamily="34" charset="-128"/>
              </a:defRPr>
            </a:lvl1pPr>
          </a:lstStyle>
          <a:p>
            <a:r>
              <a:rPr lang="en-US" altLang="ja-JP"/>
              <a:t>Rue du Rhône 114 - CH-1204 Geneva - T: +41 22 849 6000 - F: +41 22 849 6001 - www.ecma-international.org   </a:t>
            </a:r>
            <a:fld id="{FD76B3C0-0506-4399-A112-9A0F9A4F6C3D}" type="slidenum">
              <a:rPr lang="en-US" altLang="ja-JP"/>
              <a:pPr/>
              <a:t>‹#›</a:t>
            </a:fld>
            <a:endParaRPr lang="en-US" altLang="ja-JP"/>
          </a:p>
        </p:txBody>
      </p:sp>
      <p:sp>
        <p:nvSpPr>
          <p:cNvPr id="2052" name="Rectangle 14">
            <a:extLst>
              <a:ext uri="{FF2B5EF4-FFF2-40B4-BE49-F238E27FC236}">
                <a16:creationId xmlns:a16="http://schemas.microsoft.com/office/drawing/2014/main" id="{E75A4872-0717-46E3-8BCF-E5F5C4CC2C4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lt1" tx1="dk1" bg2="lt2" tx2="dk2" accent1="accent1" accent2="accent2" accent3="accent3" accent4="accent4" accent5="accent5" accent6="accent6" hlink="hlink" folHlink="folHlink"/>
  <p:sldLayoutIdLst>
    <p:sldLayoutId id="2147484512"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sldNum="0" hdr="0" dt="0"/>
  <p:txStyles>
    <p:titleStyle>
      <a:lvl1pPr algn="r" rtl="0" eaLnBrk="0" fontAlgn="base" hangingPunct="0">
        <a:spcBef>
          <a:spcPct val="0"/>
        </a:spcBef>
        <a:spcAft>
          <a:spcPct val="0"/>
        </a:spcAft>
        <a:defRPr sz="2500" b="1">
          <a:solidFill>
            <a:srgbClr val="B2C0C3"/>
          </a:solidFill>
          <a:latin typeface="+mj-lt"/>
          <a:ea typeface="+mj-ea"/>
          <a:cs typeface="+mj-cs"/>
        </a:defRPr>
      </a:lvl1pPr>
      <a:lvl2pPr algn="r" rtl="0" eaLnBrk="0" fontAlgn="base" hangingPunct="0">
        <a:spcBef>
          <a:spcPct val="0"/>
        </a:spcBef>
        <a:spcAft>
          <a:spcPct val="0"/>
        </a:spcAft>
        <a:defRPr sz="2500" b="1">
          <a:solidFill>
            <a:srgbClr val="B2C0C3"/>
          </a:solidFill>
          <a:latin typeface="Verdana" pitchFamily="34" charset="0"/>
          <a:cs typeface="Arial" charset="0"/>
        </a:defRPr>
      </a:lvl2pPr>
      <a:lvl3pPr algn="r" rtl="0" eaLnBrk="0" fontAlgn="base" hangingPunct="0">
        <a:spcBef>
          <a:spcPct val="0"/>
        </a:spcBef>
        <a:spcAft>
          <a:spcPct val="0"/>
        </a:spcAft>
        <a:defRPr sz="2500" b="1">
          <a:solidFill>
            <a:srgbClr val="B2C0C3"/>
          </a:solidFill>
          <a:latin typeface="Verdana" pitchFamily="34" charset="0"/>
          <a:cs typeface="Arial" charset="0"/>
        </a:defRPr>
      </a:lvl3pPr>
      <a:lvl4pPr algn="r" rtl="0" eaLnBrk="0" fontAlgn="base" hangingPunct="0">
        <a:spcBef>
          <a:spcPct val="0"/>
        </a:spcBef>
        <a:spcAft>
          <a:spcPct val="0"/>
        </a:spcAft>
        <a:defRPr sz="2500" b="1">
          <a:solidFill>
            <a:srgbClr val="B2C0C3"/>
          </a:solidFill>
          <a:latin typeface="Verdana" pitchFamily="34" charset="0"/>
          <a:cs typeface="Arial" charset="0"/>
        </a:defRPr>
      </a:lvl4pPr>
      <a:lvl5pPr algn="r" rtl="0" eaLnBrk="0" fontAlgn="base" hangingPunct="0">
        <a:spcBef>
          <a:spcPct val="0"/>
        </a:spcBef>
        <a:spcAft>
          <a:spcPct val="0"/>
        </a:spcAft>
        <a:defRPr sz="2500" b="1">
          <a:solidFill>
            <a:srgbClr val="B2C0C3"/>
          </a:solidFill>
          <a:latin typeface="Verdana" pitchFamily="34" charset="0"/>
          <a:cs typeface="Arial" charset="0"/>
        </a:defRPr>
      </a:lvl5pPr>
      <a:lvl6pPr marL="457200" algn="r" rtl="0" fontAlgn="base">
        <a:spcBef>
          <a:spcPct val="0"/>
        </a:spcBef>
        <a:spcAft>
          <a:spcPct val="0"/>
        </a:spcAft>
        <a:defRPr sz="2500" b="1">
          <a:solidFill>
            <a:srgbClr val="B2C0C3"/>
          </a:solidFill>
          <a:latin typeface="Verdana" pitchFamily="34" charset="0"/>
          <a:cs typeface="Arial" charset="0"/>
        </a:defRPr>
      </a:lvl6pPr>
      <a:lvl7pPr marL="914400" algn="r" rtl="0" fontAlgn="base">
        <a:spcBef>
          <a:spcPct val="0"/>
        </a:spcBef>
        <a:spcAft>
          <a:spcPct val="0"/>
        </a:spcAft>
        <a:defRPr sz="2500" b="1">
          <a:solidFill>
            <a:srgbClr val="B2C0C3"/>
          </a:solidFill>
          <a:latin typeface="Verdana" pitchFamily="34" charset="0"/>
          <a:cs typeface="Arial" charset="0"/>
        </a:defRPr>
      </a:lvl7pPr>
      <a:lvl8pPr marL="1371600" algn="r" rtl="0" fontAlgn="base">
        <a:spcBef>
          <a:spcPct val="0"/>
        </a:spcBef>
        <a:spcAft>
          <a:spcPct val="0"/>
        </a:spcAft>
        <a:defRPr sz="2500" b="1">
          <a:solidFill>
            <a:srgbClr val="B2C0C3"/>
          </a:solidFill>
          <a:latin typeface="Verdana" pitchFamily="34" charset="0"/>
          <a:cs typeface="Arial" charset="0"/>
        </a:defRPr>
      </a:lvl8pPr>
      <a:lvl9pPr marL="1828800" algn="r" rtl="0" fontAlgn="base">
        <a:spcBef>
          <a:spcPct val="0"/>
        </a:spcBef>
        <a:spcAft>
          <a:spcPct val="0"/>
        </a:spcAft>
        <a:defRPr sz="2500" b="1">
          <a:solidFill>
            <a:srgbClr val="B2C0C3"/>
          </a:solidFill>
          <a:latin typeface="Verdana" pitchFamily="34" charset="0"/>
          <a:cs typeface="Arial" charset="0"/>
        </a:defRPr>
      </a:lvl9pPr>
    </p:titleStyle>
    <p:bodyStyle>
      <a:lvl1pPr marL="342900" indent="-342900" algn="l" rtl="0" eaLnBrk="0" fontAlgn="base" hangingPunct="0">
        <a:spcBef>
          <a:spcPct val="0"/>
        </a:spcBef>
        <a:spcAft>
          <a:spcPct val="50000"/>
        </a:spcAft>
        <a:buClr>
          <a:schemeClr val="accent1"/>
        </a:buClr>
        <a:defRPr sz="2000" b="1">
          <a:solidFill>
            <a:srgbClr val="666666"/>
          </a:solidFill>
          <a:latin typeface="+mn-lt"/>
          <a:ea typeface="+mn-ea"/>
          <a:cs typeface="+mn-cs"/>
        </a:defRPr>
      </a:lvl1pPr>
      <a:lvl2pPr marL="504825" indent="-325438" algn="l" rtl="0" eaLnBrk="0" fontAlgn="base" hangingPunct="0">
        <a:lnSpc>
          <a:spcPct val="90000"/>
        </a:lnSpc>
        <a:spcBef>
          <a:spcPct val="0"/>
        </a:spcBef>
        <a:spcAft>
          <a:spcPct val="50000"/>
        </a:spcAft>
        <a:buClr>
          <a:schemeClr val="hlink"/>
        </a:buClr>
        <a:buChar char="•"/>
        <a:defRPr sz="2000" i="1">
          <a:solidFill>
            <a:srgbClr val="666666"/>
          </a:solidFill>
          <a:latin typeface="+mn-lt"/>
          <a:cs typeface="+mn-cs"/>
        </a:defRPr>
      </a:lvl2pPr>
      <a:lvl3pPr marL="1035050" indent="-350838" algn="l" rtl="0" eaLnBrk="0" fontAlgn="base" hangingPunct="0">
        <a:spcBef>
          <a:spcPct val="0"/>
        </a:spcBef>
        <a:spcAft>
          <a:spcPct val="50000"/>
        </a:spcAft>
        <a:buClr>
          <a:schemeClr val="hlink"/>
        </a:buClr>
        <a:buChar char="•"/>
        <a:defRPr sz="1400" b="1">
          <a:solidFill>
            <a:srgbClr val="333300"/>
          </a:solidFill>
          <a:latin typeface="+mn-lt"/>
          <a:cs typeface="+mn-cs"/>
        </a:defRPr>
      </a:lvl3pPr>
      <a:lvl4pPr marL="1530350" indent="-315913" algn="l" rtl="0" eaLnBrk="0" fontAlgn="base" hangingPunct="0">
        <a:spcBef>
          <a:spcPct val="0"/>
        </a:spcBef>
        <a:spcAft>
          <a:spcPct val="50000"/>
        </a:spcAft>
        <a:buClr>
          <a:schemeClr val="accent2"/>
        </a:buClr>
        <a:buChar char="•"/>
        <a:defRPr sz="1200" b="1">
          <a:solidFill>
            <a:srgbClr val="333300"/>
          </a:solidFill>
          <a:latin typeface="+mn-lt"/>
          <a:cs typeface="+mn-cs"/>
        </a:defRPr>
      </a:lvl4pPr>
      <a:lvl5pPr marL="2049463" indent="-339725" algn="l" rtl="0" eaLnBrk="0" fontAlgn="base" hangingPunct="0">
        <a:spcBef>
          <a:spcPct val="0"/>
        </a:spcBef>
        <a:spcAft>
          <a:spcPct val="50000"/>
        </a:spcAft>
        <a:buClr>
          <a:schemeClr val="accent1"/>
        </a:buClr>
        <a:buChar char="•"/>
        <a:defRPr sz="1200">
          <a:solidFill>
            <a:schemeClr val="tx1"/>
          </a:solidFill>
          <a:latin typeface="Arial" charset="0"/>
          <a:cs typeface="+mn-cs"/>
        </a:defRPr>
      </a:lvl5pPr>
      <a:lvl6pPr marL="2506663" indent="-339725" algn="l" rtl="0" fontAlgn="base">
        <a:spcBef>
          <a:spcPct val="0"/>
        </a:spcBef>
        <a:spcAft>
          <a:spcPct val="50000"/>
        </a:spcAft>
        <a:buClr>
          <a:schemeClr val="accent1"/>
        </a:buClr>
        <a:buChar char="•"/>
        <a:defRPr sz="1200">
          <a:solidFill>
            <a:schemeClr val="tx1"/>
          </a:solidFill>
          <a:latin typeface="Arial" charset="0"/>
          <a:cs typeface="+mn-cs"/>
        </a:defRPr>
      </a:lvl6pPr>
      <a:lvl7pPr marL="2963863" indent="-339725" algn="l" rtl="0" fontAlgn="base">
        <a:spcBef>
          <a:spcPct val="0"/>
        </a:spcBef>
        <a:spcAft>
          <a:spcPct val="50000"/>
        </a:spcAft>
        <a:buClr>
          <a:schemeClr val="accent1"/>
        </a:buClr>
        <a:buChar char="•"/>
        <a:defRPr sz="1200">
          <a:solidFill>
            <a:schemeClr val="tx1"/>
          </a:solidFill>
          <a:latin typeface="Arial" charset="0"/>
          <a:cs typeface="+mn-cs"/>
        </a:defRPr>
      </a:lvl7pPr>
      <a:lvl8pPr marL="3421063" indent="-339725" algn="l" rtl="0" fontAlgn="base">
        <a:spcBef>
          <a:spcPct val="0"/>
        </a:spcBef>
        <a:spcAft>
          <a:spcPct val="50000"/>
        </a:spcAft>
        <a:buClr>
          <a:schemeClr val="accent1"/>
        </a:buClr>
        <a:buChar char="•"/>
        <a:defRPr sz="1200">
          <a:solidFill>
            <a:schemeClr val="tx1"/>
          </a:solidFill>
          <a:latin typeface="Arial" charset="0"/>
          <a:cs typeface="+mn-cs"/>
        </a:defRPr>
      </a:lvl8pPr>
      <a:lvl9pPr marL="3878263" indent="-339725" algn="l" rtl="0" fontAlgn="base">
        <a:spcBef>
          <a:spcPct val="0"/>
        </a:spcBef>
        <a:spcAft>
          <a:spcPct val="50000"/>
        </a:spcAft>
        <a:buClr>
          <a:schemeClr val="accent1"/>
        </a:buClr>
        <a:buChar char="•"/>
        <a:defRPr sz="12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4CEE65D-9204-40AB-9835-F3C6D9F73FE6}"/>
              </a:ext>
            </a:extLst>
          </p:cNvPr>
          <p:cNvSpPr>
            <a:spLocks noGrp="1" noChangeArrowheads="1"/>
          </p:cNvSpPr>
          <p:nvPr>
            <p:ph type="ctrTitle"/>
          </p:nvPr>
        </p:nvSpPr>
        <p:spPr>
          <a:xfrm>
            <a:off x="257175" y="3398838"/>
            <a:ext cx="8504238" cy="1012825"/>
          </a:xfrm>
        </p:spPr>
        <p:txBody>
          <a:bodyPr/>
          <a:lstStyle/>
          <a:p>
            <a:pPr eaLnBrk="1" hangingPunct="1"/>
            <a:r>
              <a:rPr lang="en-US" altLang="ja-JP" sz="2800">
                <a:solidFill>
                  <a:srgbClr val="7F7F7F"/>
                </a:solidFill>
                <a:latin typeface="Arial" panose="020B0604020202020204" pitchFamily="34" charset="0"/>
                <a:ea typeface="ＭＳ Ｐゴシック" panose="020B0600070205080204" pitchFamily="34" charset="-128"/>
              </a:rPr>
              <a:t>Close Proximity Electric Induction Data Transfer</a:t>
            </a:r>
            <a:br>
              <a:rPr lang="en-US" altLang="ja-JP" sz="2800">
                <a:solidFill>
                  <a:srgbClr val="7F7F7F"/>
                </a:solidFill>
                <a:latin typeface="Arial" panose="020B0604020202020204" pitchFamily="34" charset="0"/>
                <a:ea typeface="ＭＳ Ｐゴシック" panose="020B0600070205080204" pitchFamily="34" charset="-128"/>
              </a:rPr>
            </a:br>
            <a:br>
              <a:rPr lang="en-US" altLang="ja-JP" sz="2800">
                <a:solidFill>
                  <a:srgbClr val="7F7F7F"/>
                </a:solidFill>
                <a:latin typeface="Arial" panose="020B0604020202020204" pitchFamily="34" charset="0"/>
                <a:ea typeface="ＭＳ Ｐゴシック" panose="020B0600070205080204" pitchFamily="34" charset="-128"/>
              </a:rPr>
            </a:br>
            <a:br>
              <a:rPr lang="en-US" altLang="ja-JP">
                <a:solidFill>
                  <a:schemeClr val="hlink"/>
                </a:solidFill>
                <a:latin typeface="Arial" panose="020B0604020202020204" pitchFamily="34" charset="0"/>
                <a:ea typeface="ＭＳ Ｐゴシック" panose="020B0600070205080204" pitchFamily="34" charset="-128"/>
              </a:rPr>
            </a:br>
            <a:r>
              <a:rPr lang="en-US" altLang="ja-JP">
                <a:solidFill>
                  <a:schemeClr val="hlink"/>
                </a:solidFill>
                <a:latin typeface="Arial" panose="020B0604020202020204" pitchFamily="34" charset="0"/>
                <a:ea typeface="ＭＳ Ｐゴシック" panose="020B0600070205080204" pitchFamily="34" charset="-128"/>
              </a:rPr>
              <a:t> </a:t>
            </a:r>
            <a:br>
              <a:rPr lang="en-US" altLang="ja-JP" b="0">
                <a:solidFill>
                  <a:srgbClr val="333333"/>
                </a:solidFill>
                <a:latin typeface="Arial" panose="020B0604020202020204" pitchFamily="34" charset="0"/>
                <a:ea typeface="ＭＳ Ｐゴシック" panose="020B0600070205080204" pitchFamily="34" charset="-128"/>
              </a:rPr>
            </a:br>
            <a:endParaRPr lang="en-US" altLang="ja-JP">
              <a:latin typeface="Arial" panose="020B0604020202020204" pitchFamily="34" charset="0"/>
              <a:ea typeface="ＭＳ Ｐゴシック" panose="020B0600070205080204" pitchFamily="34" charset="-128"/>
            </a:endParaRPr>
          </a:p>
        </p:txBody>
      </p:sp>
      <p:sp>
        <p:nvSpPr>
          <p:cNvPr id="4099" name="TextBox 2">
            <a:extLst>
              <a:ext uri="{FF2B5EF4-FFF2-40B4-BE49-F238E27FC236}">
                <a16:creationId xmlns:a16="http://schemas.microsoft.com/office/drawing/2014/main" id="{AFE63C4E-EAD5-415A-B1BD-8B4E1FD6A1E0}"/>
              </a:ext>
            </a:extLst>
          </p:cNvPr>
          <p:cNvSpPr txBox="1">
            <a:spLocks noChangeArrowheads="1"/>
          </p:cNvSpPr>
          <p:nvPr/>
        </p:nvSpPr>
        <p:spPr bwMode="auto">
          <a:xfrm>
            <a:off x="6276975" y="276225"/>
            <a:ext cx="24574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en-US"/>
              <a:t>Ecma/TC50/2011/005</a:t>
            </a:r>
            <a:endParaRPr lang="fr-CH" alt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1">
            <a:extLst>
              <a:ext uri="{FF2B5EF4-FFF2-40B4-BE49-F238E27FC236}">
                <a16:creationId xmlns:a16="http://schemas.microsoft.com/office/drawing/2014/main" id="{E51B0D50-A4B2-4A1F-A123-654DB986FF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GB" altLang="ja-JP">
                <a:latin typeface="Verdana" panose="020B0604030504040204" pitchFamily="34" charset="0"/>
              </a:rPr>
              <a:t>Rue du Rhône 114 - CH-1204 Geneva - T: +41 22 849 6000 - F: +41 22 849 6001 - www.ecma-international.org   </a:t>
            </a:r>
            <a:fld id="{18CA8999-5A53-4546-8705-EFA6398A0B34}" type="slidenum">
              <a:rPr lang="en-GB" altLang="ja-JP">
                <a:latin typeface="Verdana" panose="020B0604030504040204" pitchFamily="34" charset="0"/>
              </a:rPr>
              <a:pPr eaLnBrk="1" hangingPunct="1"/>
              <a:t>10</a:t>
            </a:fld>
            <a:endParaRPr lang="en-GB" altLang="ja-JP">
              <a:latin typeface="Verdana" panose="020B0604030504040204" pitchFamily="34" charset="0"/>
            </a:endParaRPr>
          </a:p>
        </p:txBody>
      </p:sp>
      <p:pic>
        <p:nvPicPr>
          <p:cNvPr id="12291" name="Picture 2">
            <a:extLst>
              <a:ext uri="{FF2B5EF4-FFF2-40B4-BE49-F238E27FC236}">
                <a16:creationId xmlns:a16="http://schemas.microsoft.com/office/drawing/2014/main" id="{E3CA1533-17BD-489D-8107-B2D1C731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a:extLst>
              <a:ext uri="{FF2B5EF4-FFF2-40B4-BE49-F238E27FC236}">
                <a16:creationId xmlns:a16="http://schemas.microsoft.com/office/drawing/2014/main" id="{15FEADCD-C580-42BE-B37F-96E16DF8B33E}"/>
              </a:ext>
            </a:extLst>
          </p:cNvPr>
          <p:cNvSpPr txBox="1">
            <a:spLocks noChangeArrowheads="1"/>
          </p:cNvSpPr>
          <p:nvPr/>
        </p:nvSpPr>
        <p:spPr bwMode="auto">
          <a:xfrm>
            <a:off x="1676400" y="4976813"/>
            <a:ext cx="32004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r>
              <a:rPr lang="en-GB" altLang="ja-JP" sz="1200" b="1">
                <a:solidFill>
                  <a:srgbClr val="333333"/>
                </a:solidFill>
                <a:latin typeface="Verdana" panose="020B0604030504040204" pitchFamily="34" charset="0"/>
                <a:ea typeface="ＭＳ Ｐゴシック" panose="020B0600070205080204" pitchFamily="34" charset="-128"/>
              </a:rPr>
              <a:t>Rue du Rhône 114</a:t>
            </a:r>
          </a:p>
          <a:p>
            <a:r>
              <a:rPr lang="en-GB" altLang="ja-JP" sz="1200" b="1">
                <a:solidFill>
                  <a:srgbClr val="333333"/>
                </a:solidFill>
                <a:latin typeface="Verdana" panose="020B0604030504040204" pitchFamily="34" charset="0"/>
                <a:ea typeface="ＭＳ Ｐゴシック" panose="020B0600070205080204" pitchFamily="34" charset="-128"/>
              </a:rPr>
              <a:t>CH-1204 Geneva</a:t>
            </a:r>
          </a:p>
          <a:p>
            <a:r>
              <a:rPr lang="en-GB" altLang="ja-JP" sz="1200" b="1">
                <a:solidFill>
                  <a:srgbClr val="333333"/>
                </a:solidFill>
                <a:latin typeface="Verdana" panose="020B0604030504040204" pitchFamily="34" charset="0"/>
                <a:ea typeface="ＭＳ Ｐゴシック" panose="020B0600070205080204" pitchFamily="34" charset="-128"/>
              </a:rPr>
              <a:t>T: +41 22 849 6000 </a:t>
            </a:r>
          </a:p>
          <a:p>
            <a:r>
              <a:rPr lang="en-GB" altLang="ja-JP" sz="1200" b="1">
                <a:solidFill>
                  <a:srgbClr val="333333"/>
                </a:solidFill>
                <a:latin typeface="Verdana" panose="020B0604030504040204" pitchFamily="34" charset="0"/>
                <a:ea typeface="ＭＳ Ｐゴシック" panose="020B0600070205080204" pitchFamily="34" charset="-128"/>
              </a:rPr>
              <a:t>F: +41 22 849 6001</a:t>
            </a:r>
          </a:p>
          <a:p>
            <a:endParaRPr lang="en-GB" altLang="ja-JP" sz="1200" b="1">
              <a:solidFill>
                <a:srgbClr val="333333"/>
              </a:solidFill>
              <a:latin typeface="Verdana" panose="020B0604030504040204" pitchFamily="34" charset="0"/>
              <a:ea typeface="ＭＳ Ｐゴシック" panose="020B0600070205080204" pitchFamily="34" charset="-128"/>
            </a:endParaRPr>
          </a:p>
          <a:p>
            <a:endParaRPr lang="en-GB" altLang="ja-JP" sz="1200" b="1">
              <a:solidFill>
                <a:srgbClr val="333333"/>
              </a:solidFill>
              <a:latin typeface="Verdana" panose="020B0604030504040204" pitchFamily="34" charset="0"/>
              <a:ea typeface="ＭＳ Ｐゴシック" panose="020B0600070205080204" pitchFamily="34" charset="-128"/>
            </a:endParaRPr>
          </a:p>
          <a:p>
            <a:endParaRPr lang="en-GB" altLang="ja-JP" sz="1200" b="1">
              <a:solidFill>
                <a:srgbClr val="333333"/>
              </a:solidFill>
              <a:latin typeface="Verdana" panose="020B0604030504040204" pitchFamily="34" charset="0"/>
              <a:ea typeface="ＭＳ Ｐゴシック" panose="020B0600070205080204" pitchFamily="34" charset="-128"/>
            </a:endParaRPr>
          </a:p>
          <a:p>
            <a:r>
              <a:rPr lang="en-GB" altLang="ja-JP" sz="1200" b="1">
                <a:solidFill>
                  <a:srgbClr val="333333"/>
                </a:solidFill>
                <a:latin typeface="Verdana" panose="020B0604030504040204" pitchFamily="34" charset="0"/>
                <a:ea typeface="ＭＳ Ｐゴシック" panose="020B0600070205080204" pitchFamily="34" charset="-128"/>
              </a:rPr>
              <a:t>www.ecma-international.org</a:t>
            </a:r>
            <a:r>
              <a:rPr lang="en-GB" altLang="ja-JP" sz="700">
                <a:latin typeface="Times" panose="02020603050405020304" pitchFamily="18" charset="0"/>
                <a:ea typeface="ＭＳ Ｐゴシック" panose="020B0600070205080204" pitchFamily="34" charset="-128"/>
              </a:rPr>
              <a:t> </a:t>
            </a:r>
          </a:p>
          <a:p>
            <a:r>
              <a:rPr lang="en-GB" altLang="ja-JP" sz="1200" b="1">
                <a:solidFill>
                  <a:srgbClr val="333333"/>
                </a:solidFill>
                <a:latin typeface="Verdana" panose="020B0604030504040204" pitchFamily="34" charset="0"/>
                <a:ea typeface="ＭＳ Ｐゴシック" panose="020B0600070205080204" pitchFamily="34" charset="-128"/>
              </a:rPr>
              <a:t> </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BEC7655-C632-4D21-98B8-071B32D695A0}"/>
              </a:ext>
            </a:extLst>
          </p:cNvPr>
          <p:cNvSpPr>
            <a:spLocks noGrp="1"/>
          </p:cNvSpPr>
          <p:nvPr>
            <p:ph type="title"/>
          </p:nvPr>
        </p:nvSpPr>
        <p:spPr>
          <a:xfrm>
            <a:off x="2070100" y="255588"/>
            <a:ext cx="6792913" cy="879475"/>
          </a:xfrm>
        </p:spPr>
        <p:txBody>
          <a:bodyPr/>
          <a:lstStyle/>
          <a:p>
            <a:pPr>
              <a:defRPr/>
            </a:pPr>
            <a:r>
              <a:rPr lang="en-US" altLang="ja-JP" dirty="0">
                <a:solidFill>
                  <a:schemeClr val="bg1">
                    <a:lumMod val="50000"/>
                  </a:schemeClr>
                </a:solidFill>
                <a:ea typeface="ＭＳ Ｐゴシック" charset="-128"/>
              </a:rPr>
              <a:t>Electric Induction Coupling</a:t>
            </a:r>
          </a:p>
        </p:txBody>
      </p:sp>
      <p:sp>
        <p:nvSpPr>
          <p:cNvPr id="5123" name="Content Placeholder 2">
            <a:extLst>
              <a:ext uri="{FF2B5EF4-FFF2-40B4-BE49-F238E27FC236}">
                <a16:creationId xmlns:a16="http://schemas.microsoft.com/office/drawing/2014/main" id="{C4E14D5B-A0B8-4BD7-ADF5-D1AAE1E91DAD}"/>
              </a:ext>
            </a:extLst>
          </p:cNvPr>
          <p:cNvSpPr>
            <a:spLocks noGrp="1"/>
          </p:cNvSpPr>
          <p:nvPr>
            <p:ph idx="1"/>
          </p:nvPr>
        </p:nvSpPr>
        <p:spPr>
          <a:xfrm>
            <a:off x="614363" y="1854200"/>
            <a:ext cx="7796212" cy="3408363"/>
          </a:xfrm>
        </p:spPr>
        <p:txBody>
          <a:bodyPr/>
          <a:lstStyle/>
          <a:p>
            <a:pPr>
              <a:buClr>
                <a:srgbClr val="FF9900"/>
              </a:buClr>
              <a:buSzPct val="90000"/>
              <a:buFont typeface="Wingdings" panose="05000000000000000000" pitchFamily="2" charset="2"/>
              <a:buChar char="l"/>
            </a:pPr>
            <a:r>
              <a:rPr lang="en-US" altLang="ja-JP" sz="1600" b="0">
                <a:ea typeface="ＭＳ Ｐゴシック" panose="020B0600070205080204" pitchFamily="34" charset="-128"/>
              </a:rPr>
              <a:t>Electric induction is a mode of wireless field propagation that operates only for short distances up to a few centimeters. By taking advantage of this characteristic in combination with a very low transmission power, it is possible to create a wireless system optimized for close proximity communications and data transfer. From a usage standpoint, the system can be implemented as an touch-activated, high-speed coupling interface providing instant connectivity between two active electronic devices. </a:t>
            </a:r>
          </a:p>
        </p:txBody>
      </p:sp>
      <p:sp>
        <p:nvSpPr>
          <p:cNvPr id="5124" name="Footer Placeholder 3">
            <a:extLst>
              <a:ext uri="{FF2B5EF4-FFF2-40B4-BE49-F238E27FC236}">
                <a16:creationId xmlns:a16="http://schemas.microsoft.com/office/drawing/2014/main" id="{0F571C45-C79A-464C-AD10-8A701865E40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a:latin typeface="Verdana" panose="020B0604030504040204" pitchFamily="34" charset="0"/>
              </a:rPr>
              <a:t>Rue du Rhône 114 - CH-1204 Geneva - T: +41 22 849 6000 - F: +41 22 849 6001 - www.ecma-international.org   </a:t>
            </a:r>
            <a:fld id="{40514791-5460-4944-A3E5-5A64F0AA9AFD}" type="slidenum">
              <a:rPr lang="en-US" altLang="ja-JP">
                <a:latin typeface="Verdana" panose="020B0604030504040204" pitchFamily="34" charset="0"/>
              </a:rPr>
              <a:pPr eaLnBrk="1" hangingPunct="1"/>
              <a:t>2</a:t>
            </a:fld>
            <a:endParaRPr lang="en-US" altLang="ja-JP">
              <a:latin typeface="Verdana" panose="020B0604030504040204" pitchFamily="34" charset="0"/>
            </a:endParaRPr>
          </a:p>
        </p:txBody>
      </p:sp>
      <p:pic>
        <p:nvPicPr>
          <p:cNvPr id="5125" name="Picture 6" descr="Images of Installation">
            <a:extLst>
              <a:ext uri="{FF2B5EF4-FFF2-40B4-BE49-F238E27FC236}">
                <a16:creationId xmlns:a16="http://schemas.microsoft.com/office/drawing/2014/main" id="{940ECC5F-4BA5-4FE3-B749-1C37D49B8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8" y="4132263"/>
            <a:ext cx="40290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itle 1">
            <a:extLst>
              <a:ext uri="{FF2B5EF4-FFF2-40B4-BE49-F238E27FC236}">
                <a16:creationId xmlns:a16="http://schemas.microsoft.com/office/drawing/2014/main" id="{3C016CF0-80B5-4BD6-93C8-1BE88131520F}"/>
              </a:ext>
            </a:extLst>
          </p:cNvPr>
          <p:cNvSpPr>
            <a:spLocks noGrp="1"/>
          </p:cNvSpPr>
          <p:nvPr>
            <p:ph type="title"/>
          </p:nvPr>
        </p:nvSpPr>
        <p:spPr/>
        <p:txBody>
          <a:bodyPr/>
          <a:lstStyle/>
          <a:p>
            <a:pPr>
              <a:defRPr/>
            </a:pPr>
            <a:r>
              <a:rPr lang="en-GB" altLang="ja-JP" dirty="0">
                <a:solidFill>
                  <a:schemeClr val="bg1">
                    <a:lumMod val="50000"/>
                  </a:schemeClr>
                </a:solidFill>
                <a:ea typeface="ＭＳ Ｐゴシック" charset="-128"/>
              </a:rPr>
              <a:t>Induction vs. Radiation</a:t>
            </a:r>
          </a:p>
        </p:txBody>
      </p:sp>
      <p:sp>
        <p:nvSpPr>
          <p:cNvPr id="1032" name="Footer Placeholder 3">
            <a:extLst>
              <a:ext uri="{FF2B5EF4-FFF2-40B4-BE49-F238E27FC236}">
                <a16:creationId xmlns:a16="http://schemas.microsoft.com/office/drawing/2014/main" id="{904E46EC-E7F1-4382-A149-FC57171B49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a:latin typeface="Verdana" panose="020B0604030504040204" pitchFamily="34" charset="0"/>
              </a:rPr>
              <a:t>Rue du Rhône 114 - CH-1204 Geneva - T: +41 22 849 6000 - F: +41 22 849 6001 - www.ecma-international.org   </a:t>
            </a:r>
            <a:fld id="{AA486645-4F87-42FD-80F7-76CE31AD62F2}" type="slidenum">
              <a:rPr lang="en-US" altLang="ja-JP">
                <a:latin typeface="Verdana" panose="020B0604030504040204" pitchFamily="34" charset="0"/>
              </a:rPr>
              <a:pPr eaLnBrk="1" hangingPunct="1"/>
              <a:t>3</a:t>
            </a:fld>
            <a:endParaRPr lang="en-US" altLang="ja-JP">
              <a:latin typeface="Verdana" panose="020B0604030504040204" pitchFamily="34" charset="0"/>
            </a:endParaRPr>
          </a:p>
        </p:txBody>
      </p:sp>
      <p:sp>
        <p:nvSpPr>
          <p:cNvPr id="1033" name="Text Box 58">
            <a:extLst>
              <a:ext uri="{FF2B5EF4-FFF2-40B4-BE49-F238E27FC236}">
                <a16:creationId xmlns:a16="http://schemas.microsoft.com/office/drawing/2014/main" id="{648453EF-9FBF-442A-97E7-82CBEFA47859}"/>
              </a:ext>
            </a:extLst>
          </p:cNvPr>
          <p:cNvSpPr txBox="1">
            <a:spLocks noChangeArrowheads="1"/>
          </p:cNvSpPr>
          <p:nvPr/>
        </p:nvSpPr>
        <p:spPr bwMode="auto">
          <a:xfrm>
            <a:off x="1127125" y="4802188"/>
            <a:ext cx="9032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200">
                <a:ea typeface="ＭＳ Ｐゴシック" panose="020B0600070205080204" pitchFamily="34" charset="-128"/>
              </a:rPr>
              <a:t>+ + + + +</a:t>
            </a:r>
          </a:p>
        </p:txBody>
      </p:sp>
      <p:sp>
        <p:nvSpPr>
          <p:cNvPr id="1034" name="Text Box 59">
            <a:extLst>
              <a:ext uri="{FF2B5EF4-FFF2-40B4-BE49-F238E27FC236}">
                <a16:creationId xmlns:a16="http://schemas.microsoft.com/office/drawing/2014/main" id="{053D6EEB-61C6-4C86-AD64-F0C8C23CFCAE}"/>
              </a:ext>
            </a:extLst>
          </p:cNvPr>
          <p:cNvSpPr txBox="1">
            <a:spLocks noChangeArrowheads="1"/>
          </p:cNvSpPr>
          <p:nvPr/>
        </p:nvSpPr>
        <p:spPr bwMode="auto">
          <a:xfrm>
            <a:off x="1173163" y="5519738"/>
            <a:ext cx="828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sz="1200">
                <a:ea typeface="ＭＳ Ｐゴシック" panose="020B0600070205080204" pitchFamily="34" charset="-128"/>
              </a:rPr>
              <a:t>_ _ _ _ _</a:t>
            </a:r>
          </a:p>
        </p:txBody>
      </p:sp>
      <p:sp>
        <p:nvSpPr>
          <p:cNvPr id="1035" name="Rectangle 60">
            <a:extLst>
              <a:ext uri="{FF2B5EF4-FFF2-40B4-BE49-F238E27FC236}">
                <a16:creationId xmlns:a16="http://schemas.microsoft.com/office/drawing/2014/main" id="{55DE035A-6DF3-48F1-9EFF-874D0DDE07A5}"/>
              </a:ext>
            </a:extLst>
          </p:cNvPr>
          <p:cNvSpPr>
            <a:spLocks noChangeArrowheads="1"/>
          </p:cNvSpPr>
          <p:nvPr/>
        </p:nvSpPr>
        <p:spPr bwMode="auto">
          <a:xfrm>
            <a:off x="939800" y="5197475"/>
            <a:ext cx="1263650" cy="44450"/>
          </a:xfrm>
          <a:prstGeom prst="rect">
            <a:avLst/>
          </a:prstGeom>
          <a:solidFill>
            <a:srgbClr val="FFCC00">
              <a:alpha val="12157"/>
            </a:srgbClr>
          </a:soli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2" name="Rectangle 61">
            <a:extLst>
              <a:ext uri="{FF2B5EF4-FFF2-40B4-BE49-F238E27FC236}">
                <a16:creationId xmlns:a16="http://schemas.microsoft.com/office/drawing/2014/main" id="{A23E6E12-B17F-4760-9A56-C976F7A47793}"/>
              </a:ext>
            </a:extLst>
          </p:cNvPr>
          <p:cNvSpPr>
            <a:spLocks noChangeArrowheads="1"/>
          </p:cNvSpPr>
          <p:nvPr/>
        </p:nvSpPr>
        <p:spPr bwMode="auto">
          <a:xfrm>
            <a:off x="658813" y="5241925"/>
            <a:ext cx="1824037" cy="85725"/>
          </a:xfrm>
          <a:prstGeom prst="rect">
            <a:avLst/>
          </a:prstGeom>
          <a:solidFill>
            <a:srgbClr val="008000">
              <a:alpha val="12157"/>
            </a:srgbClr>
          </a:soli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37" name="Rectangle 62">
            <a:extLst>
              <a:ext uri="{FF2B5EF4-FFF2-40B4-BE49-F238E27FC236}">
                <a16:creationId xmlns:a16="http://schemas.microsoft.com/office/drawing/2014/main" id="{21904107-C8E2-4E0E-98CC-2BF0222118C0}"/>
              </a:ext>
            </a:extLst>
          </p:cNvPr>
          <p:cNvSpPr>
            <a:spLocks noChangeArrowheads="1"/>
          </p:cNvSpPr>
          <p:nvPr/>
        </p:nvSpPr>
        <p:spPr bwMode="auto">
          <a:xfrm>
            <a:off x="658813" y="5327650"/>
            <a:ext cx="1824037" cy="42863"/>
          </a:xfrm>
          <a:prstGeom prst="rect">
            <a:avLst/>
          </a:prstGeom>
          <a:solidFill>
            <a:srgbClr val="FFCC00">
              <a:alpha val="12157"/>
            </a:srgbClr>
          </a:soli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38" name="Line 63">
            <a:extLst>
              <a:ext uri="{FF2B5EF4-FFF2-40B4-BE49-F238E27FC236}">
                <a16:creationId xmlns:a16="http://schemas.microsoft.com/office/drawing/2014/main" id="{14713D08-F0AD-42E0-BC79-884871CF0FF0}"/>
              </a:ext>
            </a:extLst>
          </p:cNvPr>
          <p:cNvSpPr>
            <a:spLocks noChangeShapeType="1"/>
          </p:cNvSpPr>
          <p:nvPr/>
        </p:nvSpPr>
        <p:spPr bwMode="auto">
          <a:xfrm>
            <a:off x="2203450" y="5418138"/>
            <a:ext cx="0" cy="85725"/>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9" name="Freeform 64">
            <a:extLst>
              <a:ext uri="{FF2B5EF4-FFF2-40B4-BE49-F238E27FC236}">
                <a16:creationId xmlns:a16="http://schemas.microsoft.com/office/drawing/2014/main" id="{CEB6B3A4-A07D-4E7F-8EAD-3327A170D60F}"/>
              </a:ext>
            </a:extLst>
          </p:cNvPr>
          <p:cNvSpPr>
            <a:spLocks/>
          </p:cNvSpPr>
          <p:nvPr/>
        </p:nvSpPr>
        <p:spPr bwMode="auto">
          <a:xfrm>
            <a:off x="1268413" y="5026025"/>
            <a:ext cx="608012" cy="171450"/>
          </a:xfrm>
          <a:custGeom>
            <a:avLst/>
            <a:gdLst>
              <a:gd name="T0" fmla="*/ 0 w 590"/>
              <a:gd name="T1" fmla="*/ 0 h 181"/>
              <a:gd name="T2" fmla="*/ 0 w 590"/>
              <a:gd name="T3" fmla="*/ 2147483647 h 181"/>
              <a:gd name="T4" fmla="*/ 2147483647 w 590"/>
              <a:gd name="T5" fmla="*/ 2147483647 h 181"/>
              <a:gd name="T6" fmla="*/ 2147483647 w 590"/>
              <a:gd name="T7" fmla="*/ 2147483647 h 181"/>
              <a:gd name="T8" fmla="*/ 2147483647 w 590"/>
              <a:gd name="T9" fmla="*/ 2147483647 h 181"/>
              <a:gd name="T10" fmla="*/ 2147483647 w 590"/>
              <a:gd name="T11" fmla="*/ 2147483647 h 181"/>
              <a:gd name="T12" fmla="*/ 2147483647 w 590"/>
              <a:gd name="T13" fmla="*/ 2147483647 h 181"/>
              <a:gd name="T14" fmla="*/ 2147483647 w 590"/>
              <a:gd name="T15" fmla="*/ 0 h 181"/>
              <a:gd name="T16" fmla="*/ 0 w 590"/>
              <a:gd name="T17" fmla="*/ 0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181"/>
              <a:gd name="T29" fmla="*/ 590 w 590"/>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181">
                <a:moveTo>
                  <a:pt x="0" y="0"/>
                </a:moveTo>
                <a:lnTo>
                  <a:pt x="0" y="45"/>
                </a:lnTo>
                <a:lnTo>
                  <a:pt x="272" y="45"/>
                </a:lnTo>
                <a:lnTo>
                  <a:pt x="272" y="181"/>
                </a:lnTo>
                <a:lnTo>
                  <a:pt x="317" y="181"/>
                </a:lnTo>
                <a:lnTo>
                  <a:pt x="317" y="45"/>
                </a:lnTo>
                <a:lnTo>
                  <a:pt x="590" y="45"/>
                </a:lnTo>
                <a:lnTo>
                  <a:pt x="590" y="0"/>
                </a:lnTo>
                <a:lnTo>
                  <a:pt x="0" y="0"/>
                </a:lnTo>
                <a:close/>
              </a:path>
            </a:pathLst>
          </a:custGeom>
          <a:solidFill>
            <a:srgbClr val="FFCC00">
              <a:alpha val="12157"/>
            </a:srgbClr>
          </a:solidFill>
          <a:ln w="9525">
            <a:solidFill>
              <a:srgbClr val="C0C0C0"/>
            </a:solidFill>
            <a:round/>
            <a:headEnd/>
            <a:tailEnd/>
          </a:ln>
        </p:spPr>
        <p:txBody>
          <a:bodyPr/>
          <a:lstStyle/>
          <a:p>
            <a:endParaRPr lang="en-GB"/>
          </a:p>
        </p:txBody>
      </p:sp>
      <p:sp>
        <p:nvSpPr>
          <p:cNvPr id="1040" name="Oval 65">
            <a:extLst>
              <a:ext uri="{FF2B5EF4-FFF2-40B4-BE49-F238E27FC236}">
                <a16:creationId xmlns:a16="http://schemas.microsoft.com/office/drawing/2014/main" id="{8E6B3C93-48B1-4F28-8E50-BD329F9E96B2}"/>
              </a:ext>
            </a:extLst>
          </p:cNvPr>
          <p:cNvSpPr>
            <a:spLocks noChangeArrowheads="1"/>
          </p:cNvSpPr>
          <p:nvPr/>
        </p:nvSpPr>
        <p:spPr bwMode="auto">
          <a:xfrm>
            <a:off x="1312863" y="4724400"/>
            <a:ext cx="517525" cy="473075"/>
          </a:xfrm>
          <a:prstGeom prst="ellipse">
            <a:avLst/>
          </a:prstGeom>
          <a:solidFill>
            <a:srgbClr val="99CCFF">
              <a:alpha val="30196"/>
            </a:srgbClr>
          </a:solidFill>
          <a:ln w="9525">
            <a:solidFill>
              <a:srgbClr val="0000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41" name="Oval 66">
            <a:extLst>
              <a:ext uri="{FF2B5EF4-FFF2-40B4-BE49-F238E27FC236}">
                <a16:creationId xmlns:a16="http://schemas.microsoft.com/office/drawing/2014/main" id="{00C2E5AE-2F1E-4668-BDAF-B2D02DB298F8}"/>
              </a:ext>
            </a:extLst>
          </p:cNvPr>
          <p:cNvSpPr>
            <a:spLocks noChangeArrowheads="1"/>
          </p:cNvSpPr>
          <p:nvPr/>
        </p:nvSpPr>
        <p:spPr bwMode="auto">
          <a:xfrm>
            <a:off x="1312863" y="5484813"/>
            <a:ext cx="517525" cy="474662"/>
          </a:xfrm>
          <a:prstGeom prst="ellipse">
            <a:avLst/>
          </a:prstGeom>
          <a:solidFill>
            <a:srgbClr val="FF99CC">
              <a:alpha val="30196"/>
            </a:srgbClr>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42" name="Line 67">
            <a:extLst>
              <a:ext uri="{FF2B5EF4-FFF2-40B4-BE49-F238E27FC236}">
                <a16:creationId xmlns:a16="http://schemas.microsoft.com/office/drawing/2014/main" id="{8817BA33-5D1D-4C42-982D-CBA2C928EF3F}"/>
              </a:ext>
            </a:extLst>
          </p:cNvPr>
          <p:cNvSpPr>
            <a:spLocks noChangeShapeType="1"/>
          </p:cNvSpPr>
          <p:nvPr/>
        </p:nvSpPr>
        <p:spPr bwMode="auto">
          <a:xfrm>
            <a:off x="987425" y="4938713"/>
            <a:ext cx="0" cy="79851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43" name="Line 68">
            <a:extLst>
              <a:ext uri="{FF2B5EF4-FFF2-40B4-BE49-F238E27FC236}">
                <a16:creationId xmlns:a16="http://schemas.microsoft.com/office/drawing/2014/main" id="{FDC5EFDA-BFCD-4086-87E0-28B5197B81C2}"/>
              </a:ext>
            </a:extLst>
          </p:cNvPr>
          <p:cNvSpPr>
            <a:spLocks noChangeShapeType="1"/>
          </p:cNvSpPr>
          <p:nvPr/>
        </p:nvSpPr>
        <p:spPr bwMode="auto">
          <a:xfrm>
            <a:off x="893763" y="4938713"/>
            <a:ext cx="325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4" name="Line 69">
            <a:extLst>
              <a:ext uri="{FF2B5EF4-FFF2-40B4-BE49-F238E27FC236}">
                <a16:creationId xmlns:a16="http://schemas.microsoft.com/office/drawing/2014/main" id="{90061C3A-1AFD-4304-9631-C97A6EE9B382}"/>
              </a:ext>
            </a:extLst>
          </p:cNvPr>
          <p:cNvSpPr>
            <a:spLocks noChangeShapeType="1"/>
          </p:cNvSpPr>
          <p:nvPr/>
        </p:nvSpPr>
        <p:spPr bwMode="auto">
          <a:xfrm>
            <a:off x="893763" y="5737225"/>
            <a:ext cx="325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5" name="Text Box 70">
            <a:extLst>
              <a:ext uri="{FF2B5EF4-FFF2-40B4-BE49-F238E27FC236}">
                <a16:creationId xmlns:a16="http://schemas.microsoft.com/office/drawing/2014/main" id="{767206D7-ACFD-4832-89CB-D2A3FC964321}"/>
              </a:ext>
            </a:extLst>
          </p:cNvPr>
          <p:cNvSpPr txBox="1">
            <a:spLocks noChangeArrowheads="1"/>
          </p:cNvSpPr>
          <p:nvPr/>
        </p:nvSpPr>
        <p:spPr bwMode="auto">
          <a:xfrm>
            <a:off x="369888" y="5160963"/>
            <a:ext cx="280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200" i="1">
                <a:ea typeface="ＭＳ Ｐゴシック" panose="020B0600070205080204" pitchFamily="34" charset="-128"/>
              </a:rPr>
              <a:t>L</a:t>
            </a:r>
          </a:p>
        </p:txBody>
      </p:sp>
      <p:graphicFrame>
        <p:nvGraphicFramePr>
          <p:cNvPr id="1026" name="Object 71">
            <a:extLst>
              <a:ext uri="{FF2B5EF4-FFF2-40B4-BE49-F238E27FC236}">
                <a16:creationId xmlns:a16="http://schemas.microsoft.com/office/drawing/2014/main" id="{5F137794-EDD2-4510-8AE0-005CE9316AEB}"/>
              </a:ext>
            </a:extLst>
          </p:cNvPr>
          <p:cNvGraphicFramePr>
            <a:graphicFrameLocks noChangeAspect="1"/>
          </p:cNvGraphicFramePr>
          <p:nvPr/>
        </p:nvGraphicFramePr>
        <p:xfrm>
          <a:off x="1911350" y="4664075"/>
          <a:ext cx="271463" cy="180975"/>
        </p:xfrm>
        <a:graphic>
          <a:graphicData uri="http://schemas.openxmlformats.org/presentationml/2006/ole">
            <mc:AlternateContent xmlns:mc="http://schemas.openxmlformats.org/markup-compatibility/2006">
              <mc:Choice xmlns:v="urn:schemas-microsoft-com:vml" Requires="v">
                <p:oleObj name="数式" r:id="rId2" imgW="266400" imgH="203040" progId="Equation.3">
                  <p:embed/>
                </p:oleObj>
              </mc:Choice>
              <mc:Fallback>
                <p:oleObj name="数式" r:id="rId2" imgW="266400" imgH="203040" progId="Equation.3">
                  <p:embed/>
                  <p:pic>
                    <p:nvPicPr>
                      <p:cNvPr id="0" name="Object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4664075"/>
                        <a:ext cx="271463"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72">
            <a:extLst>
              <a:ext uri="{FF2B5EF4-FFF2-40B4-BE49-F238E27FC236}">
                <a16:creationId xmlns:a16="http://schemas.microsoft.com/office/drawing/2014/main" id="{60B8C578-DEB4-49C6-BD76-2B7DC3FD8D91}"/>
              </a:ext>
            </a:extLst>
          </p:cNvPr>
          <p:cNvGraphicFramePr>
            <a:graphicFrameLocks noChangeAspect="1"/>
          </p:cNvGraphicFramePr>
          <p:nvPr/>
        </p:nvGraphicFramePr>
        <p:xfrm>
          <a:off x="1949450" y="5864225"/>
          <a:ext cx="276225" cy="193675"/>
        </p:xfrm>
        <a:graphic>
          <a:graphicData uri="http://schemas.openxmlformats.org/presentationml/2006/ole">
            <mc:AlternateContent xmlns:mc="http://schemas.openxmlformats.org/markup-compatibility/2006">
              <mc:Choice xmlns:v="urn:schemas-microsoft-com:vml" Requires="v">
                <p:oleObj name="数式" r:id="rId4" imgW="266400" imgH="203040" progId="Equation.3">
                  <p:embed/>
                </p:oleObj>
              </mc:Choice>
              <mc:Fallback>
                <p:oleObj name="数式" r:id="rId4" imgW="266400" imgH="203040" progId="Equation.3">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450" y="5864225"/>
                        <a:ext cx="276225"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6" name="Text Box 77">
            <a:extLst>
              <a:ext uri="{FF2B5EF4-FFF2-40B4-BE49-F238E27FC236}">
                <a16:creationId xmlns:a16="http://schemas.microsoft.com/office/drawing/2014/main" id="{FAC4791B-2AFB-4AF3-938D-D0CA6CA048E0}"/>
              </a:ext>
            </a:extLst>
          </p:cNvPr>
          <p:cNvSpPr txBox="1">
            <a:spLocks noChangeArrowheads="1"/>
          </p:cNvSpPr>
          <p:nvPr/>
        </p:nvSpPr>
        <p:spPr bwMode="auto">
          <a:xfrm>
            <a:off x="5103813" y="3467100"/>
            <a:ext cx="17129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ct val="0"/>
              </a:spcAft>
            </a:pPr>
            <a:r>
              <a:rPr lang="en-US" altLang="ja-JP" sz="1400">
                <a:ea typeface="ＭＳ Ｐゴシック" panose="020B0600070205080204" pitchFamily="34" charset="-128"/>
              </a:rPr>
              <a:t>Transverse</a:t>
            </a:r>
          </a:p>
          <a:p>
            <a:pPr eaLnBrk="1" hangingPunct="1">
              <a:spcAft>
                <a:spcPct val="0"/>
              </a:spcAft>
            </a:pPr>
            <a:r>
              <a:rPr lang="en-US" altLang="ja-JP" sz="1400">
                <a:ea typeface="ＭＳ Ｐゴシック" panose="020B0600070205080204" pitchFamily="34" charset="-128"/>
              </a:rPr>
              <a:t>Component</a:t>
            </a:r>
          </a:p>
        </p:txBody>
      </p:sp>
      <p:sp>
        <p:nvSpPr>
          <p:cNvPr id="1047" name="Text Box 78">
            <a:extLst>
              <a:ext uri="{FF2B5EF4-FFF2-40B4-BE49-F238E27FC236}">
                <a16:creationId xmlns:a16="http://schemas.microsoft.com/office/drawing/2014/main" id="{AA23F220-C145-4DA8-9329-0D622C6D47B0}"/>
              </a:ext>
            </a:extLst>
          </p:cNvPr>
          <p:cNvSpPr txBox="1">
            <a:spLocks noChangeArrowheads="1"/>
          </p:cNvSpPr>
          <p:nvPr/>
        </p:nvSpPr>
        <p:spPr bwMode="auto">
          <a:xfrm>
            <a:off x="5121275" y="2560638"/>
            <a:ext cx="15716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ct val="0"/>
              </a:spcAft>
            </a:pPr>
            <a:r>
              <a:rPr lang="en-US" altLang="ja-JP" sz="1400">
                <a:solidFill>
                  <a:srgbClr val="663300"/>
                </a:solidFill>
                <a:ea typeface="ＭＳ Ｐゴシック" panose="020B0600070205080204" pitchFamily="34" charset="-128"/>
              </a:rPr>
              <a:t>Longitudinal</a:t>
            </a:r>
          </a:p>
          <a:p>
            <a:pPr eaLnBrk="1" hangingPunct="1">
              <a:spcAft>
                <a:spcPct val="0"/>
              </a:spcAft>
            </a:pPr>
            <a:r>
              <a:rPr lang="en-US" altLang="ja-JP" sz="1400">
                <a:solidFill>
                  <a:srgbClr val="663300"/>
                </a:solidFill>
                <a:ea typeface="ＭＳ Ｐゴシック" panose="020B0600070205080204" pitchFamily="34" charset="-128"/>
              </a:rPr>
              <a:t>Component</a:t>
            </a:r>
          </a:p>
        </p:txBody>
      </p:sp>
      <p:sp>
        <p:nvSpPr>
          <p:cNvPr id="1048" name="Rectangle 74">
            <a:extLst>
              <a:ext uri="{FF2B5EF4-FFF2-40B4-BE49-F238E27FC236}">
                <a16:creationId xmlns:a16="http://schemas.microsoft.com/office/drawing/2014/main" id="{17F4B4CC-79D5-4D9A-9E85-28D5B6548BC9}"/>
              </a:ext>
            </a:extLst>
          </p:cNvPr>
          <p:cNvSpPr>
            <a:spLocks noChangeArrowheads="1"/>
          </p:cNvSpPr>
          <p:nvPr/>
        </p:nvSpPr>
        <p:spPr bwMode="auto">
          <a:xfrm>
            <a:off x="7053263" y="2854325"/>
            <a:ext cx="301625" cy="14906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600">
              <a:ea typeface="ＭＳ Ｐゴシック" panose="020B0600070205080204" pitchFamily="34" charset="-128"/>
            </a:endParaRPr>
          </a:p>
        </p:txBody>
      </p:sp>
      <p:sp>
        <p:nvSpPr>
          <p:cNvPr id="1049" name="Rectangle 75">
            <a:extLst>
              <a:ext uri="{FF2B5EF4-FFF2-40B4-BE49-F238E27FC236}">
                <a16:creationId xmlns:a16="http://schemas.microsoft.com/office/drawing/2014/main" id="{0505FB0C-CAC5-4581-96D2-57048F77DEA6}"/>
              </a:ext>
            </a:extLst>
          </p:cNvPr>
          <p:cNvSpPr>
            <a:spLocks noChangeArrowheads="1"/>
          </p:cNvSpPr>
          <p:nvPr/>
        </p:nvSpPr>
        <p:spPr bwMode="auto">
          <a:xfrm>
            <a:off x="7534275" y="2854325"/>
            <a:ext cx="301625" cy="23288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600">
              <a:ea typeface="ＭＳ Ｐゴシック" panose="020B0600070205080204" pitchFamily="34" charset="-128"/>
            </a:endParaRPr>
          </a:p>
        </p:txBody>
      </p:sp>
      <p:sp>
        <p:nvSpPr>
          <p:cNvPr id="1050" name="Rectangle 76">
            <a:extLst>
              <a:ext uri="{FF2B5EF4-FFF2-40B4-BE49-F238E27FC236}">
                <a16:creationId xmlns:a16="http://schemas.microsoft.com/office/drawing/2014/main" id="{6CAFE2CD-00A2-4060-A17F-6AD8DE66A1B7}"/>
              </a:ext>
            </a:extLst>
          </p:cNvPr>
          <p:cNvSpPr>
            <a:spLocks noChangeArrowheads="1"/>
          </p:cNvSpPr>
          <p:nvPr/>
        </p:nvSpPr>
        <p:spPr bwMode="auto">
          <a:xfrm>
            <a:off x="8016875" y="3736975"/>
            <a:ext cx="271463" cy="14398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600">
              <a:ea typeface="ＭＳ Ｐゴシック" panose="020B0600070205080204" pitchFamily="34" charset="-128"/>
            </a:endParaRPr>
          </a:p>
        </p:txBody>
      </p:sp>
      <p:sp>
        <p:nvSpPr>
          <p:cNvPr id="1051" name="Text Box 79">
            <a:extLst>
              <a:ext uri="{FF2B5EF4-FFF2-40B4-BE49-F238E27FC236}">
                <a16:creationId xmlns:a16="http://schemas.microsoft.com/office/drawing/2014/main" id="{2A52001F-4A5D-4D03-B96B-F9AC8CE5471B}"/>
              </a:ext>
            </a:extLst>
          </p:cNvPr>
          <p:cNvSpPr txBox="1">
            <a:spLocks noChangeArrowheads="1"/>
          </p:cNvSpPr>
          <p:nvPr/>
        </p:nvSpPr>
        <p:spPr bwMode="auto">
          <a:xfrm>
            <a:off x="5362575" y="5294313"/>
            <a:ext cx="1489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ja-JP" sz="1200">
                <a:solidFill>
                  <a:srgbClr val="00B050"/>
                </a:solidFill>
                <a:ea typeface="ＭＳ Ｐゴシック" panose="020B0600070205080204" pitchFamily="34" charset="-128"/>
              </a:rPr>
              <a:t>Quasi-Static</a:t>
            </a:r>
          </a:p>
        </p:txBody>
      </p:sp>
      <p:sp>
        <p:nvSpPr>
          <p:cNvPr id="1052" name="Text Box 80">
            <a:extLst>
              <a:ext uri="{FF2B5EF4-FFF2-40B4-BE49-F238E27FC236}">
                <a16:creationId xmlns:a16="http://schemas.microsoft.com/office/drawing/2014/main" id="{900E277B-EFD2-4D02-AC7F-C10F17C7BB22}"/>
              </a:ext>
            </a:extLst>
          </p:cNvPr>
          <p:cNvSpPr txBox="1">
            <a:spLocks noChangeArrowheads="1"/>
          </p:cNvSpPr>
          <p:nvPr/>
        </p:nvSpPr>
        <p:spPr bwMode="auto">
          <a:xfrm>
            <a:off x="5888038" y="5514975"/>
            <a:ext cx="1069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ja-JP" sz="1200">
                <a:solidFill>
                  <a:srgbClr val="FF3399"/>
                </a:solidFill>
                <a:ea typeface="ＭＳ Ｐゴシック" panose="020B0600070205080204" pitchFamily="34" charset="-128"/>
              </a:rPr>
              <a:t>Induction</a:t>
            </a:r>
          </a:p>
        </p:txBody>
      </p:sp>
      <p:sp>
        <p:nvSpPr>
          <p:cNvPr id="1053" name="Text Box 81">
            <a:extLst>
              <a:ext uri="{FF2B5EF4-FFF2-40B4-BE49-F238E27FC236}">
                <a16:creationId xmlns:a16="http://schemas.microsoft.com/office/drawing/2014/main" id="{FDBD33EE-26AA-420D-A879-DFDD44CCF091}"/>
              </a:ext>
            </a:extLst>
          </p:cNvPr>
          <p:cNvSpPr txBox="1">
            <a:spLocks noChangeArrowheads="1"/>
          </p:cNvSpPr>
          <p:nvPr/>
        </p:nvSpPr>
        <p:spPr bwMode="auto">
          <a:xfrm>
            <a:off x="5978525" y="5737225"/>
            <a:ext cx="10620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ja-JP" sz="1200">
                <a:solidFill>
                  <a:srgbClr val="0070C0"/>
                </a:solidFill>
                <a:ea typeface="ＭＳ Ｐゴシック" panose="020B0600070205080204" pitchFamily="34" charset="-128"/>
              </a:rPr>
              <a:t>Radiation</a:t>
            </a:r>
          </a:p>
        </p:txBody>
      </p:sp>
      <p:sp>
        <p:nvSpPr>
          <p:cNvPr id="1054" name="Freeform 82">
            <a:extLst>
              <a:ext uri="{FF2B5EF4-FFF2-40B4-BE49-F238E27FC236}">
                <a16:creationId xmlns:a16="http://schemas.microsoft.com/office/drawing/2014/main" id="{9B8D32CA-29EE-4E0C-B181-90F6CA672DCE}"/>
              </a:ext>
            </a:extLst>
          </p:cNvPr>
          <p:cNvSpPr>
            <a:spLocks/>
          </p:cNvSpPr>
          <p:nvPr/>
        </p:nvSpPr>
        <p:spPr bwMode="auto">
          <a:xfrm>
            <a:off x="6861175" y="4316413"/>
            <a:ext cx="341313" cy="1096962"/>
          </a:xfrm>
          <a:custGeom>
            <a:avLst/>
            <a:gdLst>
              <a:gd name="T0" fmla="*/ 2147483647 w 136"/>
              <a:gd name="T1" fmla="*/ 0 h 726"/>
              <a:gd name="T2" fmla="*/ 2147483647 w 136"/>
              <a:gd name="T3" fmla="*/ 2147483647 h 726"/>
              <a:gd name="T4" fmla="*/ 0 w 136"/>
              <a:gd name="T5" fmla="*/ 2147483647 h 726"/>
              <a:gd name="T6" fmla="*/ 0 60000 65536"/>
              <a:gd name="T7" fmla="*/ 0 60000 65536"/>
              <a:gd name="T8" fmla="*/ 0 60000 65536"/>
              <a:gd name="T9" fmla="*/ 0 w 136"/>
              <a:gd name="T10" fmla="*/ 0 h 726"/>
              <a:gd name="T11" fmla="*/ 136 w 136"/>
              <a:gd name="T12" fmla="*/ 726 h 726"/>
            </a:gdLst>
            <a:ahLst/>
            <a:cxnLst>
              <a:cxn ang="T6">
                <a:pos x="T0" y="T1"/>
              </a:cxn>
              <a:cxn ang="T7">
                <a:pos x="T2" y="T3"/>
              </a:cxn>
              <a:cxn ang="T8">
                <a:pos x="T4" y="T5"/>
              </a:cxn>
            </a:cxnLst>
            <a:rect l="T9" t="T10" r="T11" b="T12"/>
            <a:pathLst>
              <a:path w="136" h="726">
                <a:moveTo>
                  <a:pt x="136" y="0"/>
                </a:moveTo>
                <a:lnTo>
                  <a:pt x="136" y="726"/>
                </a:lnTo>
                <a:lnTo>
                  <a:pt x="0" y="726"/>
                </a:lnTo>
              </a:path>
            </a:pathLst>
          </a:custGeom>
          <a:noFill/>
          <a:ln w="57150">
            <a:solidFill>
              <a:srgbClr val="CC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5" name="Freeform 83">
            <a:extLst>
              <a:ext uri="{FF2B5EF4-FFF2-40B4-BE49-F238E27FC236}">
                <a16:creationId xmlns:a16="http://schemas.microsoft.com/office/drawing/2014/main" id="{DC4C9CCB-3FAB-415B-940C-1F542FCF8B42}"/>
              </a:ext>
            </a:extLst>
          </p:cNvPr>
          <p:cNvSpPr>
            <a:spLocks/>
          </p:cNvSpPr>
          <p:nvPr/>
        </p:nvSpPr>
        <p:spPr bwMode="auto">
          <a:xfrm>
            <a:off x="6972300" y="5176838"/>
            <a:ext cx="712788" cy="455612"/>
          </a:xfrm>
          <a:custGeom>
            <a:avLst/>
            <a:gdLst>
              <a:gd name="T0" fmla="*/ 2147483647 w 136"/>
              <a:gd name="T1" fmla="*/ 0 h 726"/>
              <a:gd name="T2" fmla="*/ 2147483647 w 136"/>
              <a:gd name="T3" fmla="*/ 2147483647 h 726"/>
              <a:gd name="T4" fmla="*/ 0 w 136"/>
              <a:gd name="T5" fmla="*/ 2147483647 h 726"/>
              <a:gd name="T6" fmla="*/ 0 60000 65536"/>
              <a:gd name="T7" fmla="*/ 0 60000 65536"/>
              <a:gd name="T8" fmla="*/ 0 60000 65536"/>
              <a:gd name="T9" fmla="*/ 0 w 136"/>
              <a:gd name="T10" fmla="*/ 0 h 726"/>
              <a:gd name="T11" fmla="*/ 136 w 136"/>
              <a:gd name="T12" fmla="*/ 726 h 726"/>
            </a:gdLst>
            <a:ahLst/>
            <a:cxnLst>
              <a:cxn ang="T6">
                <a:pos x="T0" y="T1"/>
              </a:cxn>
              <a:cxn ang="T7">
                <a:pos x="T2" y="T3"/>
              </a:cxn>
              <a:cxn ang="T8">
                <a:pos x="T4" y="T5"/>
              </a:cxn>
            </a:cxnLst>
            <a:rect l="T9" t="T10" r="T11" b="T12"/>
            <a:pathLst>
              <a:path w="136" h="726">
                <a:moveTo>
                  <a:pt x="136" y="0"/>
                </a:moveTo>
                <a:lnTo>
                  <a:pt x="136" y="726"/>
                </a:lnTo>
                <a:lnTo>
                  <a:pt x="0" y="726"/>
                </a:lnTo>
              </a:path>
            </a:pathLst>
          </a:custGeom>
          <a:noFill/>
          <a:ln w="57150">
            <a:solidFill>
              <a:srgbClr val="FF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6" name="Freeform 84">
            <a:extLst>
              <a:ext uri="{FF2B5EF4-FFF2-40B4-BE49-F238E27FC236}">
                <a16:creationId xmlns:a16="http://schemas.microsoft.com/office/drawing/2014/main" id="{8A8C666D-0DAF-439F-9725-8DD6C67BCA7A}"/>
              </a:ext>
            </a:extLst>
          </p:cNvPr>
          <p:cNvSpPr>
            <a:spLocks/>
          </p:cNvSpPr>
          <p:nvPr/>
        </p:nvSpPr>
        <p:spPr bwMode="auto">
          <a:xfrm>
            <a:off x="7053263" y="5172075"/>
            <a:ext cx="1084262" cy="687388"/>
          </a:xfrm>
          <a:custGeom>
            <a:avLst/>
            <a:gdLst>
              <a:gd name="T0" fmla="*/ 2147483647 w 136"/>
              <a:gd name="T1" fmla="*/ 0 h 726"/>
              <a:gd name="T2" fmla="*/ 2147483647 w 136"/>
              <a:gd name="T3" fmla="*/ 2147483647 h 726"/>
              <a:gd name="T4" fmla="*/ 0 w 136"/>
              <a:gd name="T5" fmla="*/ 2147483647 h 726"/>
              <a:gd name="T6" fmla="*/ 0 60000 65536"/>
              <a:gd name="T7" fmla="*/ 0 60000 65536"/>
              <a:gd name="T8" fmla="*/ 0 60000 65536"/>
              <a:gd name="T9" fmla="*/ 0 w 136"/>
              <a:gd name="T10" fmla="*/ 0 h 726"/>
              <a:gd name="T11" fmla="*/ 136 w 136"/>
              <a:gd name="T12" fmla="*/ 726 h 726"/>
            </a:gdLst>
            <a:ahLst/>
            <a:cxnLst>
              <a:cxn ang="T6">
                <a:pos x="T0" y="T1"/>
              </a:cxn>
              <a:cxn ang="T7">
                <a:pos x="T2" y="T3"/>
              </a:cxn>
              <a:cxn ang="T8">
                <a:pos x="T4" y="T5"/>
              </a:cxn>
            </a:cxnLst>
            <a:rect l="T9" t="T10" r="T11" b="T12"/>
            <a:pathLst>
              <a:path w="136" h="726">
                <a:moveTo>
                  <a:pt x="136" y="0"/>
                </a:moveTo>
                <a:lnTo>
                  <a:pt x="136" y="726"/>
                </a:lnTo>
                <a:lnTo>
                  <a:pt x="0" y="726"/>
                </a:lnTo>
              </a:path>
            </a:pathLst>
          </a:custGeom>
          <a:noFill/>
          <a:ln w="5715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aphicFrame>
        <p:nvGraphicFramePr>
          <p:cNvPr id="1028" name="Object 85">
            <a:extLst>
              <a:ext uri="{FF2B5EF4-FFF2-40B4-BE49-F238E27FC236}">
                <a16:creationId xmlns:a16="http://schemas.microsoft.com/office/drawing/2014/main" id="{7FEB27F1-81FE-4B2A-A2FA-7B4A9B6F5F7C}"/>
              </a:ext>
            </a:extLst>
          </p:cNvPr>
          <p:cNvGraphicFramePr>
            <a:graphicFrameLocks noChangeAspect="1"/>
          </p:cNvGraphicFramePr>
          <p:nvPr/>
        </p:nvGraphicFramePr>
        <p:xfrm>
          <a:off x="5927725" y="2846388"/>
          <a:ext cx="2451100" cy="560387"/>
        </p:xfrm>
        <a:graphic>
          <a:graphicData uri="http://schemas.openxmlformats.org/presentationml/2006/ole">
            <mc:AlternateContent xmlns:mc="http://schemas.openxmlformats.org/markup-compatibility/2006">
              <mc:Choice xmlns:v="urn:schemas-microsoft-com:vml" Requires="v">
                <p:oleObj name="数式" r:id="rId6" imgW="1790640" imgH="444240" progId="Equation.3">
                  <p:embed/>
                </p:oleObj>
              </mc:Choice>
              <mc:Fallback>
                <p:oleObj name="数式" r:id="rId6" imgW="1790640" imgH="444240" progId="Equation.3">
                  <p:embed/>
                  <p:pic>
                    <p:nvPicPr>
                      <p:cNvPr id="0" name="Object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7725" y="2846388"/>
                        <a:ext cx="24511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86">
            <a:extLst>
              <a:ext uri="{FF2B5EF4-FFF2-40B4-BE49-F238E27FC236}">
                <a16:creationId xmlns:a16="http://schemas.microsoft.com/office/drawing/2014/main" id="{8063B4FF-EEB1-4CCE-9918-187FD14DC2F9}"/>
              </a:ext>
            </a:extLst>
          </p:cNvPr>
          <p:cNvGraphicFramePr>
            <a:graphicFrameLocks noChangeAspect="1"/>
          </p:cNvGraphicFramePr>
          <p:nvPr/>
        </p:nvGraphicFramePr>
        <p:xfrm>
          <a:off x="5934075" y="3759200"/>
          <a:ext cx="2895600" cy="619125"/>
        </p:xfrm>
        <a:graphic>
          <a:graphicData uri="http://schemas.openxmlformats.org/presentationml/2006/ole">
            <mc:AlternateContent xmlns:mc="http://schemas.openxmlformats.org/markup-compatibility/2006">
              <mc:Choice xmlns:v="urn:schemas-microsoft-com:vml" Requires="v">
                <p:oleObj name="数式" r:id="rId8" imgW="2070000" imgH="482400" progId="Equation.3">
                  <p:embed/>
                </p:oleObj>
              </mc:Choice>
              <mc:Fallback>
                <p:oleObj name="数式" r:id="rId8" imgW="2070000" imgH="482400" progId="Equation.3">
                  <p:embed/>
                  <p:pic>
                    <p:nvPicPr>
                      <p:cNvPr id="0" name="Object 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075" y="3759200"/>
                        <a:ext cx="2895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87">
            <a:extLst>
              <a:ext uri="{FF2B5EF4-FFF2-40B4-BE49-F238E27FC236}">
                <a16:creationId xmlns:a16="http://schemas.microsoft.com/office/drawing/2014/main" id="{3B0BAFD6-BD6C-4AFA-A92A-784C06B66A5E}"/>
              </a:ext>
            </a:extLst>
          </p:cNvPr>
          <p:cNvGraphicFramePr>
            <a:graphicFrameLocks noChangeAspect="1"/>
          </p:cNvGraphicFramePr>
          <p:nvPr/>
        </p:nvGraphicFramePr>
        <p:xfrm>
          <a:off x="5907088" y="4597400"/>
          <a:ext cx="2922587" cy="550863"/>
        </p:xfrm>
        <a:graphic>
          <a:graphicData uri="http://schemas.openxmlformats.org/presentationml/2006/ole">
            <mc:AlternateContent xmlns:mc="http://schemas.openxmlformats.org/markup-compatibility/2006">
              <mc:Choice xmlns:v="urn:schemas-microsoft-com:vml" Requires="v">
                <p:oleObj name="数式" r:id="rId10" imgW="2171520" imgH="444240" progId="Equation.3">
                  <p:embed/>
                </p:oleObj>
              </mc:Choice>
              <mc:Fallback>
                <p:oleObj name="数式" r:id="rId10" imgW="2171520" imgH="444240" progId="Equation.3">
                  <p:embed/>
                  <p:pic>
                    <p:nvPicPr>
                      <p:cNvPr id="0" name="Object 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7088" y="4597400"/>
                        <a:ext cx="292258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 name="正方形/長方形 89">
            <a:extLst>
              <a:ext uri="{FF2B5EF4-FFF2-40B4-BE49-F238E27FC236}">
                <a16:creationId xmlns:a16="http://schemas.microsoft.com/office/drawing/2014/main" id="{C835541C-776C-4550-AF04-17A20EEC5EAA}"/>
              </a:ext>
            </a:extLst>
          </p:cNvPr>
          <p:cNvSpPr>
            <a:spLocks noChangeArrowheads="1"/>
          </p:cNvSpPr>
          <p:nvPr/>
        </p:nvSpPr>
        <p:spPr bwMode="auto">
          <a:xfrm>
            <a:off x="6775450" y="2222500"/>
            <a:ext cx="1784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400" b="1">
                <a:solidFill>
                  <a:srgbClr val="FF3300"/>
                </a:solidFill>
                <a:ea typeface="ＭＳ Ｐゴシック" panose="020B0600070205080204" pitchFamily="34" charset="-128"/>
              </a:rPr>
              <a:t>Electric Induction </a:t>
            </a:r>
          </a:p>
          <a:p>
            <a:pPr algn="ctr" eaLnBrk="1" hangingPunct="1">
              <a:spcAft>
                <a:spcPct val="0"/>
              </a:spcAft>
            </a:pPr>
            <a:r>
              <a:rPr lang="en-US" altLang="ja-JP" sz="1400" b="1">
                <a:solidFill>
                  <a:srgbClr val="FF3300"/>
                </a:solidFill>
                <a:ea typeface="ＭＳ Ｐゴシック" panose="020B0600070205080204" pitchFamily="34" charset="-128"/>
              </a:rPr>
              <a:t>Coupling Mode</a:t>
            </a:r>
          </a:p>
        </p:txBody>
      </p:sp>
      <p:sp>
        <p:nvSpPr>
          <p:cNvPr id="1058" name="角丸四角形 90">
            <a:extLst>
              <a:ext uri="{FF2B5EF4-FFF2-40B4-BE49-F238E27FC236}">
                <a16:creationId xmlns:a16="http://schemas.microsoft.com/office/drawing/2014/main" id="{7B4BD0B8-B864-492A-8B54-FB84ADEE9F16}"/>
              </a:ext>
            </a:extLst>
          </p:cNvPr>
          <p:cNvSpPr>
            <a:spLocks noChangeArrowheads="1"/>
          </p:cNvSpPr>
          <p:nvPr/>
        </p:nvSpPr>
        <p:spPr bwMode="auto">
          <a:xfrm>
            <a:off x="7521575" y="2838450"/>
            <a:ext cx="303213" cy="63817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600">
              <a:ea typeface="ＭＳ Ｐゴシック" panose="020B0600070205080204" pitchFamily="34" charset="-128"/>
            </a:endParaRPr>
          </a:p>
        </p:txBody>
      </p:sp>
      <p:sp>
        <p:nvSpPr>
          <p:cNvPr id="1059" name="正方形/長方形 105">
            <a:extLst>
              <a:ext uri="{FF2B5EF4-FFF2-40B4-BE49-F238E27FC236}">
                <a16:creationId xmlns:a16="http://schemas.microsoft.com/office/drawing/2014/main" id="{F7655205-A73A-43D8-B15A-25FEAFEEA907}"/>
              </a:ext>
            </a:extLst>
          </p:cNvPr>
          <p:cNvSpPr>
            <a:spLocks noChangeArrowheads="1"/>
          </p:cNvSpPr>
          <p:nvPr/>
        </p:nvSpPr>
        <p:spPr bwMode="auto">
          <a:xfrm>
            <a:off x="542925" y="4510088"/>
            <a:ext cx="82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3333FF"/>
                </a:solidFill>
                <a:ea typeface="ＭＳ Ｐゴシック" panose="020B0600070205080204" pitchFamily="34" charset="-128"/>
              </a:rPr>
              <a:t>Inductive </a:t>
            </a:r>
          </a:p>
          <a:p>
            <a:pPr algn="ctr" eaLnBrk="1" hangingPunct="1">
              <a:spcAft>
                <a:spcPct val="0"/>
              </a:spcAft>
            </a:pPr>
            <a:r>
              <a:rPr lang="en-US" altLang="ja-JP" sz="1000">
                <a:solidFill>
                  <a:srgbClr val="3333FF"/>
                </a:solidFill>
                <a:ea typeface="ＭＳ Ｐゴシック" panose="020B0600070205080204" pitchFamily="34" charset="-128"/>
              </a:rPr>
              <a:t>Charge</a:t>
            </a:r>
            <a:endParaRPr lang="ja-JP" altLang="en-US" sz="1000">
              <a:solidFill>
                <a:srgbClr val="3333FF"/>
              </a:solidFill>
              <a:ea typeface="ＭＳ Ｐゴシック" panose="020B0600070205080204" pitchFamily="34" charset="-128"/>
            </a:endParaRPr>
          </a:p>
        </p:txBody>
      </p:sp>
      <p:sp>
        <p:nvSpPr>
          <p:cNvPr id="1060" name="正方形/長方形 106">
            <a:extLst>
              <a:ext uri="{FF2B5EF4-FFF2-40B4-BE49-F238E27FC236}">
                <a16:creationId xmlns:a16="http://schemas.microsoft.com/office/drawing/2014/main" id="{5F965361-0F22-408E-875C-DAA5E7F7CB41}"/>
              </a:ext>
            </a:extLst>
          </p:cNvPr>
          <p:cNvSpPr>
            <a:spLocks noChangeArrowheads="1"/>
          </p:cNvSpPr>
          <p:nvPr/>
        </p:nvSpPr>
        <p:spPr bwMode="auto">
          <a:xfrm>
            <a:off x="287338" y="5786438"/>
            <a:ext cx="140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FF6600"/>
                </a:solidFill>
                <a:ea typeface="ＭＳ Ｐゴシック" panose="020B0600070205080204" pitchFamily="34" charset="-128"/>
              </a:rPr>
              <a:t>Inverse </a:t>
            </a:r>
          </a:p>
          <a:p>
            <a:pPr algn="ctr" eaLnBrk="1" hangingPunct="1">
              <a:spcAft>
                <a:spcPct val="0"/>
              </a:spcAft>
            </a:pPr>
            <a:r>
              <a:rPr lang="en-US" altLang="ja-JP" sz="1000">
                <a:solidFill>
                  <a:srgbClr val="FF6600"/>
                </a:solidFill>
                <a:ea typeface="ＭＳ Ｐゴシック" panose="020B0600070205080204" pitchFamily="34" charset="-128"/>
              </a:rPr>
              <a:t>Mirror Charge</a:t>
            </a:r>
            <a:endParaRPr lang="ja-JP" altLang="en-US" sz="1000">
              <a:solidFill>
                <a:srgbClr val="FF6600"/>
              </a:solidFill>
              <a:ea typeface="ＭＳ Ｐゴシック" panose="020B0600070205080204" pitchFamily="34" charset="-128"/>
            </a:endParaRPr>
          </a:p>
        </p:txBody>
      </p:sp>
      <p:pic>
        <p:nvPicPr>
          <p:cNvPr id="1061" name="Picture 46">
            <a:extLst>
              <a:ext uri="{FF2B5EF4-FFF2-40B4-BE49-F238E27FC236}">
                <a16:creationId xmlns:a16="http://schemas.microsoft.com/office/drawing/2014/main" id="{0726CAE8-28C4-4762-BD98-EBBFECBEED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088" y="2071688"/>
            <a:ext cx="4343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 name="正方形/長方形 45">
            <a:extLst>
              <a:ext uri="{FF2B5EF4-FFF2-40B4-BE49-F238E27FC236}">
                <a16:creationId xmlns:a16="http://schemas.microsoft.com/office/drawing/2014/main" id="{842B1851-DE8D-41C3-85EB-7992BE134704}"/>
              </a:ext>
            </a:extLst>
          </p:cNvPr>
          <p:cNvSpPr/>
          <p:nvPr/>
        </p:nvSpPr>
        <p:spPr>
          <a:xfrm>
            <a:off x="544513" y="1435100"/>
            <a:ext cx="7912100" cy="674688"/>
          </a:xfrm>
          <a:prstGeom prst="rect">
            <a:avLst/>
          </a:prstGeom>
        </p:spPr>
        <p:txBody>
          <a:bodyPr>
            <a:spAutoFit/>
          </a:bodyPr>
          <a:lstStyle/>
          <a:p>
            <a:pPr marL="180000" lvl="1">
              <a:spcBef>
                <a:spcPts val="0"/>
              </a:spcBef>
              <a:spcAft>
                <a:spcPts val="0"/>
              </a:spcAft>
              <a:buSzPct val="90000"/>
              <a:buFontTx/>
              <a:buNone/>
              <a:defRPr/>
            </a:pPr>
            <a:r>
              <a:rPr lang="en-GB" altLang="ja-JP" sz="1400" dirty="0">
                <a:solidFill>
                  <a:schemeClr val="accent4">
                    <a:lumMod val="65000"/>
                    <a:lumOff val="35000"/>
                  </a:schemeClr>
                </a:solidFill>
                <a:latin typeface="Arial" charset="0"/>
                <a:ea typeface="ＭＳ Ｐゴシック" charset="-128"/>
                <a:cs typeface="Arial" charset="0"/>
              </a:rPr>
              <a:t>A specially designed antenna called a </a:t>
            </a:r>
            <a:r>
              <a:rPr lang="en-GB" altLang="ja-JP" sz="1400" i="1" dirty="0">
                <a:solidFill>
                  <a:schemeClr val="accent4">
                    <a:lumMod val="65000"/>
                    <a:lumOff val="35000"/>
                  </a:schemeClr>
                </a:solidFill>
                <a:latin typeface="Arial" charset="0"/>
                <a:ea typeface="ＭＳ Ｐゴシック" charset="-128"/>
                <a:cs typeface="Arial" charset="0"/>
              </a:rPr>
              <a:t>coupler</a:t>
            </a:r>
            <a:r>
              <a:rPr lang="en-GB" altLang="ja-JP" sz="1400" b="1" dirty="0">
                <a:solidFill>
                  <a:schemeClr val="accent4">
                    <a:lumMod val="65000"/>
                    <a:lumOff val="35000"/>
                  </a:schemeClr>
                </a:solidFill>
                <a:latin typeface="Arial" charset="0"/>
                <a:ea typeface="ＭＳ Ｐゴシック" charset="-128"/>
                <a:cs typeface="Arial" charset="0"/>
              </a:rPr>
              <a:t> </a:t>
            </a:r>
            <a:r>
              <a:rPr lang="en-GB" altLang="ja-JP" sz="1400" dirty="0">
                <a:solidFill>
                  <a:schemeClr val="accent4">
                    <a:lumMod val="65000"/>
                    <a:lumOff val="35000"/>
                  </a:schemeClr>
                </a:solidFill>
                <a:latin typeface="Arial" charset="0"/>
                <a:ea typeface="ＭＳ Ｐゴシック" charset="-128"/>
                <a:cs typeface="Arial" charset="0"/>
              </a:rPr>
              <a:t>is used to maximize the longitudinal electric</a:t>
            </a:r>
          </a:p>
          <a:p>
            <a:pPr marL="180000" lvl="1">
              <a:spcBef>
                <a:spcPts val="0"/>
              </a:spcBef>
              <a:spcAft>
                <a:spcPts val="0"/>
              </a:spcAft>
              <a:buSzPct val="90000"/>
              <a:buFontTx/>
              <a:buNone/>
              <a:defRPr/>
            </a:pPr>
            <a:r>
              <a:rPr lang="en-GB" altLang="ja-JP" sz="1400" dirty="0">
                <a:solidFill>
                  <a:schemeClr val="accent4">
                    <a:lumMod val="65000"/>
                    <a:lumOff val="35000"/>
                  </a:schemeClr>
                </a:solidFill>
                <a:latin typeface="Arial" charset="0"/>
                <a:ea typeface="ＭＳ Ｐゴシック" charset="-128"/>
                <a:cs typeface="Arial" charset="0"/>
              </a:rPr>
              <a:t>induction component and minimize the radiation component of the wireless energy.  This results in highly efficient coupling in the near field while providing sharp attenuation in the far field.</a:t>
            </a:r>
          </a:p>
        </p:txBody>
      </p:sp>
      <p:sp>
        <p:nvSpPr>
          <p:cNvPr id="1063" name="正方形/長方形 100">
            <a:extLst>
              <a:ext uri="{FF2B5EF4-FFF2-40B4-BE49-F238E27FC236}">
                <a16:creationId xmlns:a16="http://schemas.microsoft.com/office/drawing/2014/main" id="{D797015C-2345-4E78-90D2-887647D1961E}"/>
              </a:ext>
            </a:extLst>
          </p:cNvPr>
          <p:cNvSpPr>
            <a:spLocks noChangeArrowheads="1"/>
          </p:cNvSpPr>
          <p:nvPr/>
        </p:nvSpPr>
        <p:spPr bwMode="auto">
          <a:xfrm>
            <a:off x="4979988" y="5002213"/>
            <a:ext cx="452437" cy="3000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64" name="正方形/長方形 101">
            <a:extLst>
              <a:ext uri="{FF2B5EF4-FFF2-40B4-BE49-F238E27FC236}">
                <a16:creationId xmlns:a16="http://schemas.microsoft.com/office/drawing/2014/main" id="{6BEC5A7C-1E7E-4F3F-B6B1-46B6160356B0}"/>
              </a:ext>
            </a:extLst>
          </p:cNvPr>
          <p:cNvSpPr>
            <a:spLocks noChangeArrowheads="1"/>
          </p:cNvSpPr>
          <p:nvPr/>
        </p:nvSpPr>
        <p:spPr bwMode="auto">
          <a:xfrm>
            <a:off x="5046663" y="5084763"/>
            <a:ext cx="454025" cy="3000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pic>
        <p:nvPicPr>
          <p:cNvPr id="1065" name="Picture 72">
            <a:extLst>
              <a:ext uri="{FF2B5EF4-FFF2-40B4-BE49-F238E27FC236}">
                <a16:creationId xmlns:a16="http://schemas.microsoft.com/office/drawing/2014/main" id="{FEB56459-CCD9-41A2-91C7-E256024CAD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1300" y="3981450"/>
            <a:ext cx="24320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正方形/長方形 98">
            <a:extLst>
              <a:ext uri="{FF2B5EF4-FFF2-40B4-BE49-F238E27FC236}">
                <a16:creationId xmlns:a16="http://schemas.microsoft.com/office/drawing/2014/main" id="{C2FE5DBB-091E-4FBB-BE1D-F1D77530E8D1}"/>
              </a:ext>
            </a:extLst>
          </p:cNvPr>
          <p:cNvSpPr>
            <a:spLocks noChangeArrowheads="1"/>
          </p:cNvSpPr>
          <p:nvPr/>
        </p:nvSpPr>
        <p:spPr bwMode="auto">
          <a:xfrm>
            <a:off x="3260725" y="5942013"/>
            <a:ext cx="6921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7030A0"/>
                </a:solidFill>
                <a:ea typeface="ＭＳ Ｐゴシック" panose="020B0600070205080204" pitchFamily="34" charset="-128"/>
              </a:rPr>
              <a:t>Ground</a:t>
            </a:r>
            <a:endParaRPr lang="ja-JP" altLang="en-US" sz="1000">
              <a:solidFill>
                <a:srgbClr val="7030A0"/>
              </a:solidFill>
              <a:ea typeface="ＭＳ Ｐゴシック" panose="020B0600070205080204" pitchFamily="34" charset="-128"/>
            </a:endParaRPr>
          </a:p>
        </p:txBody>
      </p:sp>
      <p:sp>
        <p:nvSpPr>
          <p:cNvPr id="109" name="1 つの角を丸めた四角形 108">
            <a:extLst>
              <a:ext uri="{FF2B5EF4-FFF2-40B4-BE49-F238E27FC236}">
                <a16:creationId xmlns:a16="http://schemas.microsoft.com/office/drawing/2014/main" id="{A24D8FCC-C481-46DB-8C8C-A53ADDB3F7C2}"/>
              </a:ext>
            </a:extLst>
          </p:cNvPr>
          <p:cNvSpPr/>
          <p:nvPr/>
        </p:nvSpPr>
        <p:spPr bwMode="auto">
          <a:xfrm>
            <a:off x="2811463" y="4568825"/>
            <a:ext cx="414337" cy="173038"/>
          </a:xfrm>
          <a:prstGeom prst="round1Rect">
            <a:avLst/>
          </a:prstGeom>
          <a:solidFill>
            <a:schemeClr val="bg1"/>
          </a:solidFill>
          <a:ln w="9525" cap="flat" cmpd="sng" algn="ctr">
            <a:noFill/>
            <a:prstDash val="solid"/>
            <a:round/>
            <a:headEnd type="none" w="med" len="med"/>
            <a:tailEnd type="none" w="med" len="med"/>
          </a:ln>
          <a:effectLst/>
        </p:spPr>
        <p:txBody>
          <a:bodyPr/>
          <a:lstStyle/>
          <a:p>
            <a:pPr>
              <a:defRPr/>
            </a:pPr>
            <a:endParaRPr lang="ja-JP" altLang="en-US">
              <a:latin typeface="Arial" charset="0"/>
              <a:ea typeface="ＭＳ Ｐゴシック" pitchFamily="50" charset="-128"/>
              <a:cs typeface="Arial" charset="0"/>
            </a:endParaRPr>
          </a:p>
        </p:txBody>
      </p:sp>
      <p:sp>
        <p:nvSpPr>
          <p:cNvPr id="1068" name="正方形/長方形 93">
            <a:extLst>
              <a:ext uri="{FF2B5EF4-FFF2-40B4-BE49-F238E27FC236}">
                <a16:creationId xmlns:a16="http://schemas.microsoft.com/office/drawing/2014/main" id="{3C62B7EF-A65C-4E01-8CA1-1C53B049647A}"/>
              </a:ext>
            </a:extLst>
          </p:cNvPr>
          <p:cNvSpPr>
            <a:spLocks noChangeArrowheads="1"/>
          </p:cNvSpPr>
          <p:nvPr/>
        </p:nvSpPr>
        <p:spPr bwMode="auto">
          <a:xfrm>
            <a:off x="3067050" y="4291013"/>
            <a:ext cx="8334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7030A0"/>
                </a:solidFill>
                <a:ea typeface="ＭＳ Ｐゴシック" panose="020B0600070205080204" pitchFamily="34" charset="-128"/>
              </a:rPr>
              <a:t>Induction </a:t>
            </a:r>
          </a:p>
          <a:p>
            <a:pPr algn="ctr" eaLnBrk="1" hangingPunct="1">
              <a:spcAft>
                <a:spcPct val="0"/>
              </a:spcAft>
            </a:pPr>
            <a:r>
              <a:rPr lang="en-US" altLang="ja-JP" sz="1000">
                <a:solidFill>
                  <a:srgbClr val="7030A0"/>
                </a:solidFill>
                <a:ea typeface="ＭＳ Ｐゴシック" panose="020B0600070205080204" pitchFamily="34" charset="-128"/>
              </a:rPr>
              <a:t>Plate</a:t>
            </a:r>
            <a:endParaRPr lang="ja-JP" altLang="en-US" sz="1000">
              <a:solidFill>
                <a:srgbClr val="7030A0"/>
              </a:solidFill>
              <a:ea typeface="ＭＳ Ｐゴシック" panose="020B0600070205080204" pitchFamily="34" charset="-128"/>
            </a:endParaRPr>
          </a:p>
        </p:txBody>
      </p:sp>
      <p:sp>
        <p:nvSpPr>
          <p:cNvPr id="1069" name="正方形/長方形 95">
            <a:extLst>
              <a:ext uri="{FF2B5EF4-FFF2-40B4-BE49-F238E27FC236}">
                <a16:creationId xmlns:a16="http://schemas.microsoft.com/office/drawing/2014/main" id="{B30D0921-E9BA-450C-80FF-A87AF377A9B3}"/>
              </a:ext>
            </a:extLst>
          </p:cNvPr>
          <p:cNvSpPr>
            <a:spLocks noChangeArrowheads="1"/>
          </p:cNvSpPr>
          <p:nvPr/>
        </p:nvSpPr>
        <p:spPr bwMode="auto">
          <a:xfrm>
            <a:off x="2438400" y="4545013"/>
            <a:ext cx="82073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7030A0"/>
                </a:solidFill>
                <a:ea typeface="ＭＳ Ｐゴシック" panose="020B0600070205080204" pitchFamily="34" charset="-128"/>
              </a:rPr>
              <a:t>Resonant</a:t>
            </a:r>
          </a:p>
          <a:p>
            <a:pPr algn="ctr" eaLnBrk="1" hangingPunct="1">
              <a:spcAft>
                <a:spcPct val="0"/>
              </a:spcAft>
            </a:pPr>
            <a:r>
              <a:rPr lang="en-US" altLang="ja-JP" sz="1000">
                <a:solidFill>
                  <a:srgbClr val="7030A0"/>
                </a:solidFill>
                <a:ea typeface="ＭＳ Ｐゴシック" panose="020B0600070205080204" pitchFamily="34" charset="-128"/>
              </a:rPr>
              <a:t>Stub</a:t>
            </a:r>
            <a:endParaRPr lang="ja-JP" altLang="en-US" sz="1000">
              <a:solidFill>
                <a:srgbClr val="7030A0"/>
              </a:solidFill>
              <a:ea typeface="ＭＳ Ｐゴシック" panose="020B0600070205080204" pitchFamily="34" charset="-128"/>
            </a:endParaRPr>
          </a:p>
        </p:txBody>
      </p:sp>
      <p:sp>
        <p:nvSpPr>
          <p:cNvPr id="1070" name="角丸四角形 90">
            <a:extLst>
              <a:ext uri="{FF2B5EF4-FFF2-40B4-BE49-F238E27FC236}">
                <a16:creationId xmlns:a16="http://schemas.microsoft.com/office/drawing/2014/main" id="{B1366AA0-9564-469E-80F2-1DF693350EC6}"/>
              </a:ext>
            </a:extLst>
          </p:cNvPr>
          <p:cNvSpPr>
            <a:spLocks noChangeArrowheads="1"/>
          </p:cNvSpPr>
          <p:nvPr/>
        </p:nvSpPr>
        <p:spPr bwMode="auto">
          <a:xfrm>
            <a:off x="7997825" y="3714750"/>
            <a:ext cx="303213" cy="1466850"/>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sz="1600">
              <a:ea typeface="ＭＳ Ｐゴシック" panose="020B0600070205080204" pitchFamily="34" charset="-128"/>
            </a:endParaRPr>
          </a:p>
        </p:txBody>
      </p:sp>
      <p:sp>
        <p:nvSpPr>
          <p:cNvPr id="1071" name="正方形/長方形 89">
            <a:extLst>
              <a:ext uri="{FF2B5EF4-FFF2-40B4-BE49-F238E27FC236}">
                <a16:creationId xmlns:a16="http://schemas.microsoft.com/office/drawing/2014/main" id="{EB793E19-9EF8-4A53-AE1A-6070D71523C4}"/>
              </a:ext>
            </a:extLst>
          </p:cNvPr>
          <p:cNvSpPr>
            <a:spLocks noChangeArrowheads="1"/>
          </p:cNvSpPr>
          <p:nvPr/>
        </p:nvSpPr>
        <p:spPr bwMode="auto">
          <a:xfrm>
            <a:off x="7239000" y="58801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100" b="1">
                <a:solidFill>
                  <a:srgbClr val="0070C0"/>
                </a:solidFill>
                <a:ea typeface="ＭＳ Ｐゴシック" panose="020B0600070205080204" pitchFamily="34" charset="-128"/>
              </a:rPr>
              <a:t>Conventional Wireless</a:t>
            </a:r>
          </a:p>
          <a:p>
            <a:pPr algn="ctr" eaLnBrk="1" hangingPunct="1">
              <a:spcAft>
                <a:spcPct val="0"/>
              </a:spcAft>
            </a:pPr>
            <a:r>
              <a:rPr lang="en-US" altLang="ja-JP" sz="1100" b="1">
                <a:solidFill>
                  <a:srgbClr val="0070C0"/>
                </a:solidFill>
                <a:ea typeface="ＭＳ Ｐゴシック" panose="020B0600070205080204" pitchFamily="34" charset="-128"/>
              </a:rPr>
              <a:t>TEM Mode</a:t>
            </a:r>
          </a:p>
        </p:txBody>
      </p:sp>
      <p:cxnSp>
        <p:nvCxnSpPr>
          <p:cNvPr id="1072" name="直線矢印コネクタ 49">
            <a:extLst>
              <a:ext uri="{FF2B5EF4-FFF2-40B4-BE49-F238E27FC236}">
                <a16:creationId xmlns:a16="http://schemas.microsoft.com/office/drawing/2014/main" id="{069B84A0-075C-4659-BA75-90D89E93BE00}"/>
              </a:ext>
            </a:extLst>
          </p:cNvPr>
          <p:cNvCxnSpPr>
            <a:cxnSpLocks noChangeShapeType="1"/>
          </p:cNvCxnSpPr>
          <p:nvPr/>
        </p:nvCxnSpPr>
        <p:spPr bwMode="auto">
          <a:xfrm rot="16200000" flipV="1">
            <a:off x="8081962" y="5434013"/>
            <a:ext cx="542925" cy="209550"/>
          </a:xfrm>
          <a:prstGeom prst="straightConnector1">
            <a:avLst/>
          </a:prstGeom>
          <a:noFill/>
          <a:ln w="9525" algn="ctr">
            <a:solidFill>
              <a:srgbClr val="0060A8"/>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188B1DA7-3D48-4E82-92E2-070C00A17800}"/>
              </a:ext>
            </a:extLst>
          </p:cNvPr>
          <p:cNvSpPr>
            <a:spLocks noGrp="1" noChangeArrowheads="1"/>
          </p:cNvSpPr>
          <p:nvPr>
            <p:ph type="title"/>
          </p:nvPr>
        </p:nvSpPr>
        <p:spPr>
          <a:xfrm>
            <a:off x="682625" y="552450"/>
            <a:ext cx="8242300" cy="576263"/>
          </a:xfrm>
        </p:spPr>
        <p:txBody>
          <a:bodyPr/>
          <a:lstStyle/>
          <a:p>
            <a:pPr>
              <a:defRPr/>
            </a:pPr>
            <a:r>
              <a:rPr lang="en-US" altLang="ja-JP" sz="2400" dirty="0">
                <a:solidFill>
                  <a:schemeClr val="accent6">
                    <a:lumMod val="75000"/>
                  </a:schemeClr>
                </a:solidFill>
              </a:rPr>
              <a:t>Coupling Animation</a:t>
            </a:r>
          </a:p>
        </p:txBody>
      </p:sp>
      <p:grpSp>
        <p:nvGrpSpPr>
          <p:cNvPr id="6147" name="Group 3">
            <a:extLst>
              <a:ext uri="{FF2B5EF4-FFF2-40B4-BE49-F238E27FC236}">
                <a16:creationId xmlns:a16="http://schemas.microsoft.com/office/drawing/2014/main" id="{BDC6149D-955D-44AD-9BC0-99E9597EA4A5}"/>
              </a:ext>
            </a:extLst>
          </p:cNvPr>
          <p:cNvGrpSpPr>
            <a:grpSpLocks/>
          </p:cNvGrpSpPr>
          <p:nvPr/>
        </p:nvGrpSpPr>
        <p:grpSpPr bwMode="auto">
          <a:xfrm>
            <a:off x="0" y="2074863"/>
            <a:ext cx="9144000" cy="4129087"/>
            <a:chOff x="0" y="1307"/>
            <a:chExt cx="6240" cy="2601"/>
          </a:xfrm>
        </p:grpSpPr>
        <p:pic>
          <p:nvPicPr>
            <p:cNvPr id="6165" name="Picture 4" descr="single_1200EpV_xz">
              <a:extLst>
                <a:ext uri="{FF2B5EF4-FFF2-40B4-BE49-F238E27FC236}">
                  <a16:creationId xmlns:a16="http://schemas.microsoft.com/office/drawing/2014/main" id="{B2DA6D75-6EA0-4C78-AC99-8A95889DD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4"/>
              <a:ext cx="3366" cy="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5" descr="pair_10mm_1200EpV_xz">
              <a:extLst>
                <a:ext uri="{FF2B5EF4-FFF2-40B4-BE49-F238E27FC236}">
                  <a16:creationId xmlns:a16="http://schemas.microsoft.com/office/drawing/2014/main" id="{F6CE6D65-46F7-47A7-A047-7EF13EEEB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 y="1307"/>
              <a:ext cx="3415" cy="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6">
            <a:extLst>
              <a:ext uri="{FF2B5EF4-FFF2-40B4-BE49-F238E27FC236}">
                <a16:creationId xmlns:a16="http://schemas.microsoft.com/office/drawing/2014/main" id="{E1206302-87BD-4CCB-9FD8-4E3904A76D80}"/>
              </a:ext>
            </a:extLst>
          </p:cNvPr>
          <p:cNvSpPr>
            <a:spLocks noChangeArrowheads="1"/>
          </p:cNvSpPr>
          <p:nvPr/>
        </p:nvSpPr>
        <p:spPr bwMode="auto">
          <a:xfrm>
            <a:off x="0" y="1328738"/>
            <a:ext cx="9144000" cy="10620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6149" name="Line 9">
            <a:extLst>
              <a:ext uri="{FF2B5EF4-FFF2-40B4-BE49-F238E27FC236}">
                <a16:creationId xmlns:a16="http://schemas.microsoft.com/office/drawing/2014/main" id="{45C925C6-87C0-4FCB-B86D-A3D03C638B5C}"/>
              </a:ext>
            </a:extLst>
          </p:cNvPr>
          <p:cNvSpPr>
            <a:spLocks noChangeShapeType="1"/>
          </p:cNvSpPr>
          <p:nvPr/>
        </p:nvSpPr>
        <p:spPr bwMode="auto">
          <a:xfrm flipH="1">
            <a:off x="3043238" y="3573463"/>
            <a:ext cx="1062037" cy="863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0" name="Line 10">
            <a:extLst>
              <a:ext uri="{FF2B5EF4-FFF2-40B4-BE49-F238E27FC236}">
                <a16:creationId xmlns:a16="http://schemas.microsoft.com/office/drawing/2014/main" id="{47F9FD06-FA51-4E27-9F66-69EC46F53AB6}"/>
              </a:ext>
            </a:extLst>
          </p:cNvPr>
          <p:cNvSpPr>
            <a:spLocks noChangeShapeType="1"/>
          </p:cNvSpPr>
          <p:nvPr/>
        </p:nvSpPr>
        <p:spPr bwMode="auto">
          <a:xfrm>
            <a:off x="4705350" y="3573463"/>
            <a:ext cx="1328738" cy="9366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1" name="Line 11">
            <a:extLst>
              <a:ext uri="{FF2B5EF4-FFF2-40B4-BE49-F238E27FC236}">
                <a16:creationId xmlns:a16="http://schemas.microsoft.com/office/drawing/2014/main" id="{E6246AC8-E8A4-4A7C-99E2-65E5AA2CD973}"/>
              </a:ext>
            </a:extLst>
          </p:cNvPr>
          <p:cNvSpPr>
            <a:spLocks noChangeShapeType="1"/>
          </p:cNvSpPr>
          <p:nvPr/>
        </p:nvSpPr>
        <p:spPr bwMode="auto">
          <a:xfrm>
            <a:off x="4837113" y="3429000"/>
            <a:ext cx="930275" cy="714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2" name="Text Box 12">
            <a:extLst>
              <a:ext uri="{FF2B5EF4-FFF2-40B4-BE49-F238E27FC236}">
                <a16:creationId xmlns:a16="http://schemas.microsoft.com/office/drawing/2014/main" id="{3D8FB03C-9B33-4023-8A95-E4FF69112E84}"/>
              </a:ext>
            </a:extLst>
          </p:cNvPr>
          <p:cNvSpPr txBox="1">
            <a:spLocks noChangeArrowheads="1"/>
          </p:cNvSpPr>
          <p:nvPr/>
        </p:nvSpPr>
        <p:spPr bwMode="auto">
          <a:xfrm>
            <a:off x="1182688" y="5300663"/>
            <a:ext cx="26574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a:solidFill>
                  <a:schemeClr val="bg1"/>
                </a:solidFill>
                <a:ea typeface="ＭＳ Ｐゴシック" panose="020B0600070205080204" pitchFamily="34" charset="-128"/>
              </a:rPr>
              <a:t>No Target</a:t>
            </a:r>
          </a:p>
        </p:txBody>
      </p:sp>
      <p:sp>
        <p:nvSpPr>
          <p:cNvPr id="6153" name="Text Box 13">
            <a:extLst>
              <a:ext uri="{FF2B5EF4-FFF2-40B4-BE49-F238E27FC236}">
                <a16:creationId xmlns:a16="http://schemas.microsoft.com/office/drawing/2014/main" id="{8A8DA3ED-DDF8-4F7D-9A05-A8B55821C139}"/>
              </a:ext>
            </a:extLst>
          </p:cNvPr>
          <p:cNvSpPr txBox="1">
            <a:spLocks noChangeArrowheads="1"/>
          </p:cNvSpPr>
          <p:nvPr/>
        </p:nvSpPr>
        <p:spPr bwMode="auto">
          <a:xfrm>
            <a:off x="5368925" y="5294313"/>
            <a:ext cx="26590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a:solidFill>
                  <a:schemeClr val="bg1"/>
                </a:solidFill>
                <a:ea typeface="ＭＳ Ｐゴシック" panose="020B0600070205080204" pitchFamily="34" charset="-128"/>
              </a:rPr>
              <a:t>Target within range</a:t>
            </a:r>
          </a:p>
        </p:txBody>
      </p:sp>
      <p:sp>
        <p:nvSpPr>
          <p:cNvPr id="6154" name="Line 14">
            <a:extLst>
              <a:ext uri="{FF2B5EF4-FFF2-40B4-BE49-F238E27FC236}">
                <a16:creationId xmlns:a16="http://schemas.microsoft.com/office/drawing/2014/main" id="{5FD381F5-44E9-4A84-BF66-7B6F97F60FC5}"/>
              </a:ext>
            </a:extLst>
          </p:cNvPr>
          <p:cNvSpPr>
            <a:spLocks noChangeShapeType="1"/>
          </p:cNvSpPr>
          <p:nvPr/>
        </p:nvSpPr>
        <p:spPr bwMode="auto">
          <a:xfrm rot="-5400000">
            <a:off x="-1470025" y="3536951"/>
            <a:ext cx="4105275" cy="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5" name="Text Box 15">
            <a:extLst>
              <a:ext uri="{FF2B5EF4-FFF2-40B4-BE49-F238E27FC236}">
                <a16:creationId xmlns:a16="http://schemas.microsoft.com/office/drawing/2014/main" id="{2C5CC4CE-CCB7-45FB-98D2-B7E71AC95268}"/>
              </a:ext>
            </a:extLst>
          </p:cNvPr>
          <p:cNvSpPr txBox="1">
            <a:spLocks noChangeArrowheads="1"/>
          </p:cNvSpPr>
          <p:nvPr/>
        </p:nvSpPr>
        <p:spPr bwMode="auto">
          <a:xfrm rot="-5400000">
            <a:off x="-546100" y="3222625"/>
            <a:ext cx="1800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a:solidFill>
                  <a:schemeClr val="bg1"/>
                </a:solidFill>
                <a:ea typeface="ＭＳ Ｐゴシック" panose="020B0600070205080204" pitchFamily="34" charset="-128"/>
              </a:rPr>
              <a:t>λ/ 2 </a:t>
            </a:r>
            <a:r>
              <a:rPr lang="en-US" altLang="ja-JP" sz="1400">
                <a:solidFill>
                  <a:schemeClr val="bg1"/>
                </a:solidFill>
                <a:ea typeface="ＭＳ Ｐゴシック" panose="020B0600070205080204" pitchFamily="34" charset="-128"/>
              </a:rPr>
              <a:t>@ 4.48GHz</a:t>
            </a:r>
          </a:p>
        </p:txBody>
      </p:sp>
      <p:sp>
        <p:nvSpPr>
          <p:cNvPr id="6156" name="Line 16">
            <a:extLst>
              <a:ext uri="{FF2B5EF4-FFF2-40B4-BE49-F238E27FC236}">
                <a16:creationId xmlns:a16="http://schemas.microsoft.com/office/drawing/2014/main" id="{BBEFE8AC-23B8-4D28-9006-40A8824AEC22}"/>
              </a:ext>
            </a:extLst>
          </p:cNvPr>
          <p:cNvSpPr>
            <a:spLocks noChangeShapeType="1"/>
          </p:cNvSpPr>
          <p:nvPr/>
        </p:nvSpPr>
        <p:spPr bwMode="auto">
          <a:xfrm rot="-5400000">
            <a:off x="7949406" y="4040982"/>
            <a:ext cx="1223963" cy="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7" name="Text Box 17">
            <a:extLst>
              <a:ext uri="{FF2B5EF4-FFF2-40B4-BE49-F238E27FC236}">
                <a16:creationId xmlns:a16="http://schemas.microsoft.com/office/drawing/2014/main" id="{E5EE6FE4-8A11-4FF1-9D09-D7B4FDF85252}"/>
              </a:ext>
            </a:extLst>
          </p:cNvPr>
          <p:cNvSpPr txBox="1">
            <a:spLocks noChangeArrowheads="1"/>
          </p:cNvSpPr>
          <p:nvPr/>
        </p:nvSpPr>
        <p:spPr bwMode="auto">
          <a:xfrm rot="-5400000">
            <a:off x="7881145" y="3631406"/>
            <a:ext cx="10080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600">
                <a:solidFill>
                  <a:schemeClr val="bg1"/>
                </a:solidFill>
                <a:ea typeface="ＭＳ Ｐゴシック" panose="020B0600070205080204" pitchFamily="34" charset="-128"/>
              </a:rPr>
              <a:t>1cm</a:t>
            </a:r>
          </a:p>
        </p:txBody>
      </p:sp>
      <p:sp>
        <p:nvSpPr>
          <p:cNvPr id="6158" name="Text Box 8">
            <a:extLst>
              <a:ext uri="{FF2B5EF4-FFF2-40B4-BE49-F238E27FC236}">
                <a16:creationId xmlns:a16="http://schemas.microsoft.com/office/drawing/2014/main" id="{7FCFCDFA-B3F2-4AA2-8787-2E0C968ED01F}"/>
              </a:ext>
            </a:extLst>
          </p:cNvPr>
          <p:cNvSpPr txBox="1">
            <a:spLocks noChangeArrowheads="1"/>
          </p:cNvSpPr>
          <p:nvPr/>
        </p:nvSpPr>
        <p:spPr bwMode="auto">
          <a:xfrm>
            <a:off x="3973513" y="3284538"/>
            <a:ext cx="1130300"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a:ea typeface="ＭＳ Ｐゴシック" panose="020B0600070205080204" pitchFamily="34" charset="-128"/>
              </a:rPr>
              <a:t>Coupler</a:t>
            </a:r>
          </a:p>
        </p:txBody>
      </p:sp>
      <p:sp>
        <p:nvSpPr>
          <p:cNvPr id="6159" name="Footer Placeholder 3">
            <a:extLst>
              <a:ext uri="{FF2B5EF4-FFF2-40B4-BE49-F238E27FC236}">
                <a16:creationId xmlns:a16="http://schemas.microsoft.com/office/drawing/2014/main" id="{F0899E7A-C568-45BC-8C64-1B34706A4B15}"/>
              </a:ext>
            </a:extLst>
          </p:cNvPr>
          <p:cNvSpPr txBox="1">
            <a:spLocks/>
          </p:cNvSpPr>
          <p:nvPr/>
        </p:nvSpPr>
        <p:spPr bwMode="auto">
          <a:xfrm>
            <a:off x="1906588" y="6400800"/>
            <a:ext cx="69246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Aft>
                <a:spcPct val="0"/>
              </a:spcAft>
              <a:buClrTx/>
              <a:buFontTx/>
              <a:buNone/>
            </a:pPr>
            <a:r>
              <a:rPr lang="en-US" altLang="ja-JP" sz="700" b="1">
                <a:latin typeface="Verdana" panose="020B0604030504040204" pitchFamily="34" charset="0"/>
                <a:ea typeface="ＭＳ Ｐゴシック" panose="020B0600070205080204" pitchFamily="34" charset="-128"/>
              </a:rPr>
              <a:t>Rue du Rhône 114 - CH-1204 Geneva - T: +41 22 849 6000 - F: +41 22 849 6001 - www.ecma-international.org   </a:t>
            </a:r>
            <a:fld id="{F271F3DE-9D7D-4E84-B535-62BE13DC6545}" type="slidenum">
              <a:rPr lang="en-US" altLang="ja-JP" sz="700" b="1">
                <a:latin typeface="Verdana" panose="020B0604030504040204" pitchFamily="34" charset="0"/>
                <a:ea typeface="ＭＳ Ｐゴシック" panose="020B0600070205080204" pitchFamily="34" charset="-128"/>
              </a:rPr>
              <a:pPr algn="r" eaLnBrk="1" hangingPunct="1">
                <a:lnSpc>
                  <a:spcPct val="100000"/>
                </a:lnSpc>
                <a:spcAft>
                  <a:spcPct val="0"/>
                </a:spcAft>
                <a:buClrTx/>
                <a:buFontTx/>
                <a:buNone/>
              </a:pPr>
              <a:t>4</a:t>
            </a:fld>
            <a:endParaRPr lang="en-US" altLang="ja-JP" sz="700" b="1">
              <a:latin typeface="Verdana" panose="020B0604030504040204" pitchFamily="34" charset="0"/>
              <a:ea typeface="ＭＳ Ｐゴシック" panose="020B0600070205080204" pitchFamily="34" charset="-128"/>
            </a:endParaRPr>
          </a:p>
        </p:txBody>
      </p:sp>
      <p:sp>
        <p:nvSpPr>
          <p:cNvPr id="6160" name="Rectangle 6">
            <a:extLst>
              <a:ext uri="{FF2B5EF4-FFF2-40B4-BE49-F238E27FC236}">
                <a16:creationId xmlns:a16="http://schemas.microsoft.com/office/drawing/2014/main" id="{3742D1B2-252D-492E-BCB3-ACF95A68CBFF}"/>
              </a:ext>
            </a:extLst>
          </p:cNvPr>
          <p:cNvSpPr>
            <a:spLocks noChangeArrowheads="1"/>
          </p:cNvSpPr>
          <p:nvPr/>
        </p:nvSpPr>
        <p:spPr bwMode="auto">
          <a:xfrm>
            <a:off x="0" y="5932488"/>
            <a:ext cx="9144000" cy="434975"/>
          </a:xfrm>
          <a:prstGeom prst="rect">
            <a:avLst/>
          </a:prstGeom>
          <a:solidFill>
            <a:srgbClr val="151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6161" name="Rectangle 6">
            <a:extLst>
              <a:ext uri="{FF2B5EF4-FFF2-40B4-BE49-F238E27FC236}">
                <a16:creationId xmlns:a16="http://schemas.microsoft.com/office/drawing/2014/main" id="{6A126A9F-393F-4644-88CF-656BF269BA6A}"/>
              </a:ext>
            </a:extLst>
          </p:cNvPr>
          <p:cNvSpPr>
            <a:spLocks noChangeArrowheads="1"/>
          </p:cNvSpPr>
          <p:nvPr/>
        </p:nvSpPr>
        <p:spPr bwMode="auto">
          <a:xfrm>
            <a:off x="3984625" y="4343400"/>
            <a:ext cx="838200" cy="358775"/>
          </a:xfrm>
          <a:prstGeom prst="rect">
            <a:avLst/>
          </a:prstGeom>
          <a:solidFill>
            <a:srgbClr val="151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6162" name="Rectangle 6">
            <a:extLst>
              <a:ext uri="{FF2B5EF4-FFF2-40B4-BE49-F238E27FC236}">
                <a16:creationId xmlns:a16="http://schemas.microsoft.com/office/drawing/2014/main" id="{F8F339B2-CE9C-49A1-A7BC-517896B2C8E5}"/>
              </a:ext>
            </a:extLst>
          </p:cNvPr>
          <p:cNvSpPr>
            <a:spLocks noChangeArrowheads="1"/>
          </p:cNvSpPr>
          <p:nvPr/>
        </p:nvSpPr>
        <p:spPr bwMode="auto">
          <a:xfrm>
            <a:off x="0" y="4473575"/>
            <a:ext cx="174625" cy="358775"/>
          </a:xfrm>
          <a:prstGeom prst="rect">
            <a:avLst/>
          </a:prstGeom>
          <a:solidFill>
            <a:srgbClr val="151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6163" name="Rectangle 6">
            <a:extLst>
              <a:ext uri="{FF2B5EF4-FFF2-40B4-BE49-F238E27FC236}">
                <a16:creationId xmlns:a16="http://schemas.microsoft.com/office/drawing/2014/main" id="{909C37A9-DBBE-40DF-A781-F1E47E40911A}"/>
              </a:ext>
            </a:extLst>
          </p:cNvPr>
          <p:cNvSpPr>
            <a:spLocks noChangeArrowheads="1"/>
          </p:cNvSpPr>
          <p:nvPr/>
        </p:nvSpPr>
        <p:spPr bwMode="auto">
          <a:xfrm>
            <a:off x="2384425" y="2362200"/>
            <a:ext cx="173038" cy="358775"/>
          </a:xfrm>
          <a:prstGeom prst="rect">
            <a:avLst/>
          </a:prstGeom>
          <a:solidFill>
            <a:srgbClr val="151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6164" name="正方形/長方形 21">
            <a:extLst>
              <a:ext uri="{FF2B5EF4-FFF2-40B4-BE49-F238E27FC236}">
                <a16:creationId xmlns:a16="http://schemas.microsoft.com/office/drawing/2014/main" id="{8FC1C193-5BA3-4F84-ADC2-CE30E47B52E8}"/>
              </a:ext>
            </a:extLst>
          </p:cNvPr>
          <p:cNvSpPr>
            <a:spLocks noChangeArrowheads="1"/>
          </p:cNvSpPr>
          <p:nvPr/>
        </p:nvSpPr>
        <p:spPr bwMode="auto">
          <a:xfrm>
            <a:off x="1209675" y="1704975"/>
            <a:ext cx="73421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793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lvl="1" eaLnBrk="1" hangingPunct="1">
              <a:spcAft>
                <a:spcPct val="0"/>
              </a:spcAft>
              <a:buSzPct val="90000"/>
              <a:buFontTx/>
              <a:buNone/>
            </a:pPr>
            <a:r>
              <a:rPr lang="en-GB" altLang="ja-JP" sz="1200">
                <a:solidFill>
                  <a:srgbClr val="FFFF00"/>
                </a:solidFill>
                <a:ea typeface="ＭＳ Ｐゴシック" panose="020B0600070205080204" pitchFamily="34" charset="-128"/>
              </a:rPr>
              <a:t>The coupler delivers a "bubble" of energy which collapses back in its entirety with each cycle, unless another coupler comes into its vicinity in which case part of the energy is absorbed by this target coupler.  When there are no target couplers nearby, no energy is dissipated (there is no loss) unlike traditional antennas radiating TEM waves.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FA51E14-3C30-43B6-8BD4-C2F1604A8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1949450"/>
            <a:ext cx="417353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a:extLst>
              <a:ext uri="{FF2B5EF4-FFF2-40B4-BE49-F238E27FC236}">
                <a16:creationId xmlns:a16="http://schemas.microsoft.com/office/drawing/2014/main" id="{0959C436-7AB6-43B3-BA55-4D392A101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4498975"/>
            <a:ext cx="42116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Freeform 6">
            <a:extLst>
              <a:ext uri="{FF2B5EF4-FFF2-40B4-BE49-F238E27FC236}">
                <a16:creationId xmlns:a16="http://schemas.microsoft.com/office/drawing/2014/main" id="{0DA02FCE-17E1-4A74-B613-A07E5048AB96}"/>
              </a:ext>
            </a:extLst>
          </p:cNvPr>
          <p:cNvSpPr>
            <a:spLocks/>
          </p:cNvSpPr>
          <p:nvPr/>
        </p:nvSpPr>
        <p:spPr bwMode="auto">
          <a:xfrm flipH="1">
            <a:off x="2347913" y="5895975"/>
            <a:ext cx="585787" cy="287338"/>
          </a:xfrm>
          <a:custGeom>
            <a:avLst/>
            <a:gdLst>
              <a:gd name="T0" fmla="*/ 2147483647 w 318"/>
              <a:gd name="T1" fmla="*/ 0 h 272"/>
              <a:gd name="T2" fmla="*/ 2147483647 w 318"/>
              <a:gd name="T3" fmla="*/ 2147483647 h 272"/>
              <a:gd name="T4" fmla="*/ 0 w 318"/>
              <a:gd name="T5" fmla="*/ 2147483647 h 272"/>
              <a:gd name="T6" fmla="*/ 0 60000 65536"/>
              <a:gd name="T7" fmla="*/ 0 60000 65536"/>
              <a:gd name="T8" fmla="*/ 0 60000 65536"/>
              <a:gd name="T9" fmla="*/ 0 w 318"/>
              <a:gd name="T10" fmla="*/ 0 h 272"/>
              <a:gd name="T11" fmla="*/ 318 w 318"/>
              <a:gd name="T12" fmla="*/ 272 h 272"/>
            </a:gdLst>
            <a:ahLst/>
            <a:cxnLst>
              <a:cxn ang="T6">
                <a:pos x="T0" y="T1"/>
              </a:cxn>
              <a:cxn ang="T7">
                <a:pos x="T2" y="T3"/>
              </a:cxn>
              <a:cxn ang="T8">
                <a:pos x="T4" y="T5"/>
              </a:cxn>
            </a:cxnLst>
            <a:rect l="T9" t="T10" r="T11" b="T12"/>
            <a:pathLst>
              <a:path w="318" h="272">
                <a:moveTo>
                  <a:pt x="318" y="0"/>
                </a:moveTo>
                <a:lnTo>
                  <a:pt x="318" y="272"/>
                </a:lnTo>
                <a:lnTo>
                  <a:pt x="0"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73" name="Line 7">
            <a:extLst>
              <a:ext uri="{FF2B5EF4-FFF2-40B4-BE49-F238E27FC236}">
                <a16:creationId xmlns:a16="http://schemas.microsoft.com/office/drawing/2014/main" id="{2B2E9220-EB38-4CAC-A4F3-C791F1BD1F0C}"/>
              </a:ext>
            </a:extLst>
          </p:cNvPr>
          <p:cNvSpPr>
            <a:spLocks noChangeShapeType="1"/>
          </p:cNvSpPr>
          <p:nvPr/>
        </p:nvSpPr>
        <p:spPr bwMode="auto">
          <a:xfrm>
            <a:off x="4452938" y="5897563"/>
            <a:ext cx="585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4" name="Freeform 8">
            <a:extLst>
              <a:ext uri="{FF2B5EF4-FFF2-40B4-BE49-F238E27FC236}">
                <a16:creationId xmlns:a16="http://schemas.microsoft.com/office/drawing/2014/main" id="{B0700500-4667-48B3-A1EF-14D567BEA4A8}"/>
              </a:ext>
            </a:extLst>
          </p:cNvPr>
          <p:cNvSpPr>
            <a:spLocks/>
          </p:cNvSpPr>
          <p:nvPr/>
        </p:nvSpPr>
        <p:spPr bwMode="auto">
          <a:xfrm>
            <a:off x="1100138" y="5895975"/>
            <a:ext cx="584200" cy="287338"/>
          </a:xfrm>
          <a:custGeom>
            <a:avLst/>
            <a:gdLst>
              <a:gd name="T0" fmla="*/ 2147483647 w 318"/>
              <a:gd name="T1" fmla="*/ 0 h 272"/>
              <a:gd name="T2" fmla="*/ 2147483647 w 318"/>
              <a:gd name="T3" fmla="*/ 2147483647 h 272"/>
              <a:gd name="T4" fmla="*/ 0 w 318"/>
              <a:gd name="T5" fmla="*/ 2147483647 h 272"/>
              <a:gd name="T6" fmla="*/ 0 60000 65536"/>
              <a:gd name="T7" fmla="*/ 0 60000 65536"/>
              <a:gd name="T8" fmla="*/ 0 60000 65536"/>
              <a:gd name="T9" fmla="*/ 0 w 318"/>
              <a:gd name="T10" fmla="*/ 0 h 272"/>
              <a:gd name="T11" fmla="*/ 318 w 318"/>
              <a:gd name="T12" fmla="*/ 272 h 272"/>
            </a:gdLst>
            <a:ahLst/>
            <a:cxnLst>
              <a:cxn ang="T6">
                <a:pos x="T0" y="T1"/>
              </a:cxn>
              <a:cxn ang="T7">
                <a:pos x="T2" y="T3"/>
              </a:cxn>
              <a:cxn ang="T8">
                <a:pos x="T4" y="T5"/>
              </a:cxn>
            </a:cxnLst>
            <a:rect l="T9" t="T10" r="T11" b="T12"/>
            <a:pathLst>
              <a:path w="318" h="272">
                <a:moveTo>
                  <a:pt x="318" y="0"/>
                </a:moveTo>
                <a:lnTo>
                  <a:pt x="318" y="272"/>
                </a:lnTo>
                <a:lnTo>
                  <a:pt x="0"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75" name="AutoShape 9">
            <a:extLst>
              <a:ext uri="{FF2B5EF4-FFF2-40B4-BE49-F238E27FC236}">
                <a16:creationId xmlns:a16="http://schemas.microsoft.com/office/drawing/2014/main" id="{A44EF83C-283C-49C7-A1FE-490060E01860}"/>
              </a:ext>
            </a:extLst>
          </p:cNvPr>
          <p:cNvSpPr>
            <a:spLocks noChangeArrowheads="1"/>
          </p:cNvSpPr>
          <p:nvPr/>
        </p:nvSpPr>
        <p:spPr bwMode="auto">
          <a:xfrm>
            <a:off x="2232025" y="5751513"/>
            <a:ext cx="271463" cy="252412"/>
          </a:xfrm>
          <a:prstGeom prst="cube">
            <a:avLst>
              <a:gd name="adj" fmla="val 14056"/>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76" name="AutoShape 10">
            <a:extLst>
              <a:ext uri="{FF2B5EF4-FFF2-40B4-BE49-F238E27FC236}">
                <a16:creationId xmlns:a16="http://schemas.microsoft.com/office/drawing/2014/main" id="{EBD27711-11AA-48B9-95E9-F58B0E67C1A3}"/>
              </a:ext>
            </a:extLst>
          </p:cNvPr>
          <p:cNvSpPr>
            <a:spLocks noChangeArrowheads="1"/>
          </p:cNvSpPr>
          <p:nvPr/>
        </p:nvSpPr>
        <p:spPr bwMode="auto">
          <a:xfrm>
            <a:off x="4338638" y="5751513"/>
            <a:ext cx="271462" cy="252412"/>
          </a:xfrm>
          <a:prstGeom prst="cube">
            <a:avLst>
              <a:gd name="adj" fmla="val 14056"/>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77" name="AutoShape 12">
            <a:extLst>
              <a:ext uri="{FF2B5EF4-FFF2-40B4-BE49-F238E27FC236}">
                <a16:creationId xmlns:a16="http://schemas.microsoft.com/office/drawing/2014/main" id="{6A138203-5B27-41BC-A076-D953A7AB1F2F}"/>
              </a:ext>
            </a:extLst>
          </p:cNvPr>
          <p:cNvSpPr>
            <a:spLocks noChangeArrowheads="1"/>
          </p:cNvSpPr>
          <p:nvPr/>
        </p:nvSpPr>
        <p:spPr bwMode="auto">
          <a:xfrm>
            <a:off x="1706563" y="3462338"/>
            <a:ext cx="77787" cy="252412"/>
          </a:xfrm>
          <a:prstGeom prst="can">
            <a:avLst>
              <a:gd name="adj" fmla="val 6251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78" name="Line 13">
            <a:extLst>
              <a:ext uri="{FF2B5EF4-FFF2-40B4-BE49-F238E27FC236}">
                <a16:creationId xmlns:a16="http://schemas.microsoft.com/office/drawing/2014/main" id="{90275BAC-AF2C-402A-B7AC-925909A88994}"/>
              </a:ext>
            </a:extLst>
          </p:cNvPr>
          <p:cNvSpPr>
            <a:spLocks noChangeShapeType="1"/>
          </p:cNvSpPr>
          <p:nvPr/>
        </p:nvSpPr>
        <p:spPr bwMode="auto">
          <a:xfrm flipV="1">
            <a:off x="1746250" y="3390900"/>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9" name="Line 14">
            <a:extLst>
              <a:ext uri="{FF2B5EF4-FFF2-40B4-BE49-F238E27FC236}">
                <a16:creationId xmlns:a16="http://schemas.microsoft.com/office/drawing/2014/main" id="{0283A9C9-9331-468C-A84E-59545DA67BC9}"/>
              </a:ext>
            </a:extLst>
          </p:cNvPr>
          <p:cNvSpPr>
            <a:spLocks noChangeShapeType="1"/>
          </p:cNvSpPr>
          <p:nvPr/>
        </p:nvSpPr>
        <p:spPr bwMode="auto">
          <a:xfrm>
            <a:off x="1160463" y="3425825"/>
            <a:ext cx="585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80" name="Oval 15">
            <a:extLst>
              <a:ext uri="{FF2B5EF4-FFF2-40B4-BE49-F238E27FC236}">
                <a16:creationId xmlns:a16="http://schemas.microsoft.com/office/drawing/2014/main" id="{51A30489-C7CB-48D7-96B7-DDFBDE792876}"/>
              </a:ext>
            </a:extLst>
          </p:cNvPr>
          <p:cNvSpPr>
            <a:spLocks noChangeArrowheads="1"/>
          </p:cNvSpPr>
          <p:nvPr/>
        </p:nvSpPr>
        <p:spPr bwMode="auto">
          <a:xfrm>
            <a:off x="1706563" y="3462338"/>
            <a:ext cx="77787"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1" name="AutoShape 16">
            <a:extLst>
              <a:ext uri="{FF2B5EF4-FFF2-40B4-BE49-F238E27FC236}">
                <a16:creationId xmlns:a16="http://schemas.microsoft.com/office/drawing/2014/main" id="{6ED3A6A5-5973-4F89-8757-4EFF29184C36}"/>
              </a:ext>
            </a:extLst>
          </p:cNvPr>
          <p:cNvSpPr>
            <a:spLocks noChangeArrowheads="1"/>
          </p:cNvSpPr>
          <p:nvPr/>
        </p:nvSpPr>
        <p:spPr bwMode="auto">
          <a:xfrm>
            <a:off x="1706563" y="3138488"/>
            <a:ext cx="77787" cy="252412"/>
          </a:xfrm>
          <a:prstGeom prst="can">
            <a:avLst>
              <a:gd name="adj" fmla="val 6251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2" name="Oval 17">
            <a:extLst>
              <a:ext uri="{FF2B5EF4-FFF2-40B4-BE49-F238E27FC236}">
                <a16:creationId xmlns:a16="http://schemas.microsoft.com/office/drawing/2014/main" id="{8E9A0385-0D08-4160-ADD6-A9A47204F554}"/>
              </a:ext>
            </a:extLst>
          </p:cNvPr>
          <p:cNvSpPr>
            <a:spLocks noChangeArrowheads="1"/>
          </p:cNvSpPr>
          <p:nvPr/>
        </p:nvSpPr>
        <p:spPr bwMode="auto">
          <a:xfrm>
            <a:off x="1706563" y="3138488"/>
            <a:ext cx="77787"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3" name="AutoShape 19">
            <a:extLst>
              <a:ext uri="{FF2B5EF4-FFF2-40B4-BE49-F238E27FC236}">
                <a16:creationId xmlns:a16="http://schemas.microsoft.com/office/drawing/2014/main" id="{BC3C2231-0A94-496B-B12A-A544F46F5DB5}"/>
              </a:ext>
            </a:extLst>
          </p:cNvPr>
          <p:cNvSpPr>
            <a:spLocks noChangeArrowheads="1"/>
          </p:cNvSpPr>
          <p:nvPr/>
        </p:nvSpPr>
        <p:spPr bwMode="auto">
          <a:xfrm flipH="1">
            <a:off x="2368550" y="3462338"/>
            <a:ext cx="77788" cy="252412"/>
          </a:xfrm>
          <a:prstGeom prst="can">
            <a:avLst>
              <a:gd name="adj" fmla="val 62659"/>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4" name="Line 20">
            <a:extLst>
              <a:ext uri="{FF2B5EF4-FFF2-40B4-BE49-F238E27FC236}">
                <a16:creationId xmlns:a16="http://schemas.microsoft.com/office/drawing/2014/main" id="{65865C5A-1F3C-4202-8B0A-CE62D0C2C9A1}"/>
              </a:ext>
            </a:extLst>
          </p:cNvPr>
          <p:cNvSpPr>
            <a:spLocks noChangeShapeType="1"/>
          </p:cNvSpPr>
          <p:nvPr/>
        </p:nvSpPr>
        <p:spPr bwMode="auto">
          <a:xfrm flipH="1" flipV="1">
            <a:off x="2406650" y="3390900"/>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85" name="Line 21">
            <a:extLst>
              <a:ext uri="{FF2B5EF4-FFF2-40B4-BE49-F238E27FC236}">
                <a16:creationId xmlns:a16="http://schemas.microsoft.com/office/drawing/2014/main" id="{59E7952A-85EF-4FC4-AC77-272BD8C42626}"/>
              </a:ext>
            </a:extLst>
          </p:cNvPr>
          <p:cNvSpPr>
            <a:spLocks noChangeShapeType="1"/>
          </p:cNvSpPr>
          <p:nvPr/>
        </p:nvSpPr>
        <p:spPr bwMode="auto">
          <a:xfrm flipH="1">
            <a:off x="2406650" y="3425825"/>
            <a:ext cx="58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86" name="Oval 22">
            <a:extLst>
              <a:ext uri="{FF2B5EF4-FFF2-40B4-BE49-F238E27FC236}">
                <a16:creationId xmlns:a16="http://schemas.microsoft.com/office/drawing/2014/main" id="{CFB4204E-DD4C-42D9-B442-FC5A0D1344AE}"/>
              </a:ext>
            </a:extLst>
          </p:cNvPr>
          <p:cNvSpPr>
            <a:spLocks noChangeArrowheads="1"/>
          </p:cNvSpPr>
          <p:nvPr/>
        </p:nvSpPr>
        <p:spPr bwMode="auto">
          <a:xfrm flipH="1">
            <a:off x="2368550" y="3462338"/>
            <a:ext cx="77788"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7" name="AutoShape 23">
            <a:extLst>
              <a:ext uri="{FF2B5EF4-FFF2-40B4-BE49-F238E27FC236}">
                <a16:creationId xmlns:a16="http://schemas.microsoft.com/office/drawing/2014/main" id="{95741E34-7E68-46D8-83CB-BAC0E305E508}"/>
              </a:ext>
            </a:extLst>
          </p:cNvPr>
          <p:cNvSpPr>
            <a:spLocks noChangeArrowheads="1"/>
          </p:cNvSpPr>
          <p:nvPr/>
        </p:nvSpPr>
        <p:spPr bwMode="auto">
          <a:xfrm flipH="1">
            <a:off x="2368550" y="3138488"/>
            <a:ext cx="77788" cy="252412"/>
          </a:xfrm>
          <a:prstGeom prst="can">
            <a:avLst>
              <a:gd name="adj" fmla="val 62659"/>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8" name="Oval 24">
            <a:extLst>
              <a:ext uri="{FF2B5EF4-FFF2-40B4-BE49-F238E27FC236}">
                <a16:creationId xmlns:a16="http://schemas.microsoft.com/office/drawing/2014/main" id="{54F0452E-412B-4DA1-9A3A-230D812A7697}"/>
              </a:ext>
            </a:extLst>
          </p:cNvPr>
          <p:cNvSpPr>
            <a:spLocks noChangeArrowheads="1"/>
          </p:cNvSpPr>
          <p:nvPr/>
        </p:nvSpPr>
        <p:spPr bwMode="auto">
          <a:xfrm flipH="1">
            <a:off x="2368550" y="3138488"/>
            <a:ext cx="77788"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89" name="AutoShape 26">
            <a:extLst>
              <a:ext uri="{FF2B5EF4-FFF2-40B4-BE49-F238E27FC236}">
                <a16:creationId xmlns:a16="http://schemas.microsoft.com/office/drawing/2014/main" id="{31422378-6776-4F12-AAC4-A22A69B5DF32}"/>
              </a:ext>
            </a:extLst>
          </p:cNvPr>
          <p:cNvSpPr>
            <a:spLocks noChangeArrowheads="1"/>
          </p:cNvSpPr>
          <p:nvPr/>
        </p:nvSpPr>
        <p:spPr bwMode="auto">
          <a:xfrm>
            <a:off x="3851275" y="3462338"/>
            <a:ext cx="77788" cy="252412"/>
          </a:xfrm>
          <a:prstGeom prst="can">
            <a:avLst>
              <a:gd name="adj" fmla="val 62509"/>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0" name="Line 27">
            <a:extLst>
              <a:ext uri="{FF2B5EF4-FFF2-40B4-BE49-F238E27FC236}">
                <a16:creationId xmlns:a16="http://schemas.microsoft.com/office/drawing/2014/main" id="{78FE6166-84B5-4EC2-9736-5256D2C373FC}"/>
              </a:ext>
            </a:extLst>
          </p:cNvPr>
          <p:cNvSpPr>
            <a:spLocks noChangeShapeType="1"/>
          </p:cNvSpPr>
          <p:nvPr/>
        </p:nvSpPr>
        <p:spPr bwMode="auto">
          <a:xfrm flipV="1">
            <a:off x="3890963" y="3390900"/>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1" name="Line 28">
            <a:extLst>
              <a:ext uri="{FF2B5EF4-FFF2-40B4-BE49-F238E27FC236}">
                <a16:creationId xmlns:a16="http://schemas.microsoft.com/office/drawing/2014/main" id="{758D125E-5563-4732-9CB5-BC2EE344FA87}"/>
              </a:ext>
            </a:extLst>
          </p:cNvPr>
          <p:cNvSpPr>
            <a:spLocks noChangeShapeType="1"/>
          </p:cNvSpPr>
          <p:nvPr/>
        </p:nvSpPr>
        <p:spPr bwMode="auto">
          <a:xfrm>
            <a:off x="3305175" y="3425825"/>
            <a:ext cx="585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2" name="Oval 29">
            <a:extLst>
              <a:ext uri="{FF2B5EF4-FFF2-40B4-BE49-F238E27FC236}">
                <a16:creationId xmlns:a16="http://schemas.microsoft.com/office/drawing/2014/main" id="{CCBBEAD1-70C6-4E8C-9B39-4E1BD6D07678}"/>
              </a:ext>
            </a:extLst>
          </p:cNvPr>
          <p:cNvSpPr>
            <a:spLocks noChangeArrowheads="1"/>
          </p:cNvSpPr>
          <p:nvPr/>
        </p:nvSpPr>
        <p:spPr bwMode="auto">
          <a:xfrm>
            <a:off x="3851275" y="3462338"/>
            <a:ext cx="77788"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3" name="AutoShape 30">
            <a:extLst>
              <a:ext uri="{FF2B5EF4-FFF2-40B4-BE49-F238E27FC236}">
                <a16:creationId xmlns:a16="http://schemas.microsoft.com/office/drawing/2014/main" id="{2D9E0C22-AEA4-4A24-845A-44710C46CFD5}"/>
              </a:ext>
            </a:extLst>
          </p:cNvPr>
          <p:cNvSpPr>
            <a:spLocks noChangeArrowheads="1"/>
          </p:cNvSpPr>
          <p:nvPr/>
        </p:nvSpPr>
        <p:spPr bwMode="auto">
          <a:xfrm>
            <a:off x="3851275" y="3138488"/>
            <a:ext cx="77788" cy="252412"/>
          </a:xfrm>
          <a:prstGeom prst="can">
            <a:avLst>
              <a:gd name="adj" fmla="val 62509"/>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4" name="Oval 31">
            <a:extLst>
              <a:ext uri="{FF2B5EF4-FFF2-40B4-BE49-F238E27FC236}">
                <a16:creationId xmlns:a16="http://schemas.microsoft.com/office/drawing/2014/main" id="{6632E60F-00BF-40E9-B5AC-1B777E37B01D}"/>
              </a:ext>
            </a:extLst>
          </p:cNvPr>
          <p:cNvSpPr>
            <a:spLocks noChangeArrowheads="1"/>
          </p:cNvSpPr>
          <p:nvPr/>
        </p:nvSpPr>
        <p:spPr bwMode="auto">
          <a:xfrm>
            <a:off x="3851275" y="3138488"/>
            <a:ext cx="77788" cy="3651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5" name="Freeform 33">
            <a:extLst>
              <a:ext uri="{FF2B5EF4-FFF2-40B4-BE49-F238E27FC236}">
                <a16:creationId xmlns:a16="http://schemas.microsoft.com/office/drawing/2014/main" id="{0A63469D-DAC9-4986-930D-8F5C2649AE94}"/>
              </a:ext>
            </a:extLst>
          </p:cNvPr>
          <p:cNvSpPr>
            <a:spLocks/>
          </p:cNvSpPr>
          <p:nvPr/>
        </p:nvSpPr>
        <p:spPr bwMode="auto">
          <a:xfrm>
            <a:off x="4513263" y="3425825"/>
            <a:ext cx="585787" cy="217488"/>
          </a:xfrm>
          <a:custGeom>
            <a:avLst/>
            <a:gdLst>
              <a:gd name="T0" fmla="*/ 0 w 680"/>
              <a:gd name="T1" fmla="*/ 0 h 272"/>
              <a:gd name="T2" fmla="*/ 0 w 680"/>
              <a:gd name="T3" fmla="*/ 2147483647 h 272"/>
              <a:gd name="T4" fmla="*/ 2147483647 w 680"/>
              <a:gd name="T5" fmla="*/ 2147483647 h 272"/>
              <a:gd name="T6" fmla="*/ 0 60000 65536"/>
              <a:gd name="T7" fmla="*/ 0 60000 65536"/>
              <a:gd name="T8" fmla="*/ 0 60000 65536"/>
              <a:gd name="T9" fmla="*/ 0 w 680"/>
              <a:gd name="T10" fmla="*/ 0 h 272"/>
              <a:gd name="T11" fmla="*/ 680 w 680"/>
              <a:gd name="T12" fmla="*/ 272 h 272"/>
            </a:gdLst>
            <a:ahLst/>
            <a:cxnLst>
              <a:cxn ang="T6">
                <a:pos x="T0" y="T1"/>
              </a:cxn>
              <a:cxn ang="T7">
                <a:pos x="T2" y="T3"/>
              </a:cxn>
              <a:cxn ang="T8">
                <a:pos x="T4" y="T5"/>
              </a:cxn>
            </a:cxnLst>
            <a:rect l="T9" t="T10" r="T11" b="T12"/>
            <a:pathLst>
              <a:path w="680" h="272">
                <a:moveTo>
                  <a:pt x="0" y="0"/>
                </a:moveTo>
                <a:lnTo>
                  <a:pt x="0" y="272"/>
                </a:lnTo>
                <a:lnTo>
                  <a:pt x="680"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6" name="AutoShape 35">
            <a:extLst>
              <a:ext uri="{FF2B5EF4-FFF2-40B4-BE49-F238E27FC236}">
                <a16:creationId xmlns:a16="http://schemas.microsoft.com/office/drawing/2014/main" id="{FC18B8F3-194B-4E96-84FA-04636EAC53A2}"/>
              </a:ext>
            </a:extLst>
          </p:cNvPr>
          <p:cNvSpPr>
            <a:spLocks noChangeArrowheads="1"/>
          </p:cNvSpPr>
          <p:nvPr/>
        </p:nvSpPr>
        <p:spPr bwMode="auto">
          <a:xfrm rot="5400000" flipH="1" flipV="1">
            <a:off x="4654550" y="3289300"/>
            <a:ext cx="71438" cy="274638"/>
          </a:xfrm>
          <a:prstGeom prst="can">
            <a:avLst>
              <a:gd name="adj" fmla="val 6307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7" name="Line 36">
            <a:extLst>
              <a:ext uri="{FF2B5EF4-FFF2-40B4-BE49-F238E27FC236}">
                <a16:creationId xmlns:a16="http://schemas.microsoft.com/office/drawing/2014/main" id="{545DC56D-8977-489B-ABF2-569BC5D45D18}"/>
              </a:ext>
            </a:extLst>
          </p:cNvPr>
          <p:cNvSpPr>
            <a:spLocks noChangeShapeType="1"/>
          </p:cNvSpPr>
          <p:nvPr/>
        </p:nvSpPr>
        <p:spPr bwMode="auto">
          <a:xfrm rot="5400000" flipH="1">
            <a:off x="4515644" y="3385344"/>
            <a:ext cx="0" cy="77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8" name="Oval 37">
            <a:extLst>
              <a:ext uri="{FF2B5EF4-FFF2-40B4-BE49-F238E27FC236}">
                <a16:creationId xmlns:a16="http://schemas.microsoft.com/office/drawing/2014/main" id="{6EB52BCB-59AD-4A8A-A447-D6B8751D14CD}"/>
              </a:ext>
            </a:extLst>
          </p:cNvPr>
          <p:cNvSpPr>
            <a:spLocks noChangeArrowheads="1"/>
          </p:cNvSpPr>
          <p:nvPr/>
        </p:nvSpPr>
        <p:spPr bwMode="auto">
          <a:xfrm rot="5400000" flipH="1" flipV="1">
            <a:off x="4537075" y="3406775"/>
            <a:ext cx="71438" cy="39688"/>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199" name="AutoShape 38">
            <a:extLst>
              <a:ext uri="{FF2B5EF4-FFF2-40B4-BE49-F238E27FC236}">
                <a16:creationId xmlns:a16="http://schemas.microsoft.com/office/drawing/2014/main" id="{F22412BC-6108-484B-944C-216DCD3DC880}"/>
              </a:ext>
            </a:extLst>
          </p:cNvPr>
          <p:cNvSpPr>
            <a:spLocks noChangeArrowheads="1"/>
          </p:cNvSpPr>
          <p:nvPr/>
        </p:nvSpPr>
        <p:spPr bwMode="auto">
          <a:xfrm rot="5400000" flipH="1" flipV="1">
            <a:off x="4302919" y="3290094"/>
            <a:ext cx="71438" cy="273050"/>
          </a:xfrm>
          <a:prstGeom prst="can">
            <a:avLst>
              <a:gd name="adj" fmla="val 62712"/>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200" name="Oval 39">
            <a:extLst>
              <a:ext uri="{FF2B5EF4-FFF2-40B4-BE49-F238E27FC236}">
                <a16:creationId xmlns:a16="http://schemas.microsoft.com/office/drawing/2014/main" id="{5F8525F8-671E-4B1B-A2C0-A98BA3D6BFD6}"/>
              </a:ext>
            </a:extLst>
          </p:cNvPr>
          <p:cNvSpPr>
            <a:spLocks noChangeArrowheads="1"/>
          </p:cNvSpPr>
          <p:nvPr/>
        </p:nvSpPr>
        <p:spPr bwMode="auto">
          <a:xfrm rot="5400000" flipH="1" flipV="1">
            <a:off x="4186238" y="3406775"/>
            <a:ext cx="71438" cy="39687"/>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201" name="Freeform 40">
            <a:extLst>
              <a:ext uri="{FF2B5EF4-FFF2-40B4-BE49-F238E27FC236}">
                <a16:creationId xmlns:a16="http://schemas.microsoft.com/office/drawing/2014/main" id="{A77A0100-B67B-472A-9261-77C61BDED9BF}"/>
              </a:ext>
            </a:extLst>
          </p:cNvPr>
          <p:cNvSpPr>
            <a:spLocks/>
          </p:cNvSpPr>
          <p:nvPr/>
        </p:nvSpPr>
        <p:spPr bwMode="auto">
          <a:xfrm>
            <a:off x="3206750" y="5895975"/>
            <a:ext cx="584200" cy="287338"/>
          </a:xfrm>
          <a:custGeom>
            <a:avLst/>
            <a:gdLst>
              <a:gd name="T0" fmla="*/ 2147483647 w 318"/>
              <a:gd name="T1" fmla="*/ 0 h 272"/>
              <a:gd name="T2" fmla="*/ 2147483647 w 318"/>
              <a:gd name="T3" fmla="*/ 2147483647 h 272"/>
              <a:gd name="T4" fmla="*/ 0 w 318"/>
              <a:gd name="T5" fmla="*/ 2147483647 h 272"/>
              <a:gd name="T6" fmla="*/ 0 60000 65536"/>
              <a:gd name="T7" fmla="*/ 0 60000 65536"/>
              <a:gd name="T8" fmla="*/ 0 60000 65536"/>
              <a:gd name="T9" fmla="*/ 0 w 318"/>
              <a:gd name="T10" fmla="*/ 0 h 272"/>
              <a:gd name="T11" fmla="*/ 318 w 318"/>
              <a:gd name="T12" fmla="*/ 272 h 272"/>
            </a:gdLst>
            <a:ahLst/>
            <a:cxnLst>
              <a:cxn ang="T6">
                <a:pos x="T0" y="T1"/>
              </a:cxn>
              <a:cxn ang="T7">
                <a:pos x="T2" y="T3"/>
              </a:cxn>
              <a:cxn ang="T8">
                <a:pos x="T4" y="T5"/>
              </a:cxn>
            </a:cxnLst>
            <a:rect l="T9" t="T10" r="T11" b="T12"/>
            <a:pathLst>
              <a:path w="318" h="272">
                <a:moveTo>
                  <a:pt x="318" y="0"/>
                </a:moveTo>
                <a:lnTo>
                  <a:pt x="318" y="272"/>
                </a:lnTo>
                <a:lnTo>
                  <a:pt x="0"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2" name="Text Box 41">
            <a:extLst>
              <a:ext uri="{FF2B5EF4-FFF2-40B4-BE49-F238E27FC236}">
                <a16:creationId xmlns:a16="http://schemas.microsoft.com/office/drawing/2014/main" id="{855D3A8C-6804-4961-9909-C2C0F5EE9BAF}"/>
              </a:ext>
            </a:extLst>
          </p:cNvPr>
          <p:cNvSpPr txBox="1">
            <a:spLocks noChangeArrowheads="1"/>
          </p:cNvSpPr>
          <p:nvPr/>
        </p:nvSpPr>
        <p:spPr bwMode="auto">
          <a:xfrm>
            <a:off x="1120775" y="3962400"/>
            <a:ext cx="38973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600">
                <a:solidFill>
                  <a:srgbClr val="020202"/>
                </a:solidFill>
                <a:ea typeface="ＭＳ Ｐゴシック" panose="020B0600070205080204" pitchFamily="34" charset="-128"/>
              </a:rPr>
              <a:t>Longitudinal Electric Induction Coupler</a:t>
            </a:r>
          </a:p>
        </p:txBody>
      </p:sp>
      <p:sp>
        <p:nvSpPr>
          <p:cNvPr id="7203" name="Text Box 42">
            <a:extLst>
              <a:ext uri="{FF2B5EF4-FFF2-40B4-BE49-F238E27FC236}">
                <a16:creationId xmlns:a16="http://schemas.microsoft.com/office/drawing/2014/main" id="{D0E4516C-9E7E-42B5-A344-F2ACA901EC1F}"/>
              </a:ext>
            </a:extLst>
          </p:cNvPr>
          <p:cNvSpPr txBox="1">
            <a:spLocks noChangeArrowheads="1"/>
          </p:cNvSpPr>
          <p:nvPr/>
        </p:nvSpPr>
        <p:spPr bwMode="auto">
          <a:xfrm>
            <a:off x="1165225" y="1384300"/>
            <a:ext cx="38750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600">
                <a:ea typeface="ＭＳ Ｐゴシック" panose="020B0600070205080204" pitchFamily="34" charset="-128"/>
              </a:rPr>
              <a:t>Conventional Radiating Dipole Antenna</a:t>
            </a:r>
          </a:p>
        </p:txBody>
      </p:sp>
      <p:sp>
        <p:nvSpPr>
          <p:cNvPr id="126" name="Title 1">
            <a:extLst>
              <a:ext uri="{FF2B5EF4-FFF2-40B4-BE49-F238E27FC236}">
                <a16:creationId xmlns:a16="http://schemas.microsoft.com/office/drawing/2014/main" id="{96F4B30E-9957-4535-860C-B62B867F36E2}"/>
              </a:ext>
            </a:extLst>
          </p:cNvPr>
          <p:cNvSpPr>
            <a:spLocks noGrp="1"/>
          </p:cNvSpPr>
          <p:nvPr>
            <p:ph type="title"/>
          </p:nvPr>
        </p:nvSpPr>
        <p:spPr/>
        <p:txBody>
          <a:bodyPr/>
          <a:lstStyle/>
          <a:p>
            <a:pPr>
              <a:defRPr/>
            </a:pPr>
            <a:r>
              <a:rPr lang="en-GB" altLang="ja-JP" dirty="0">
                <a:solidFill>
                  <a:schemeClr val="bg1">
                    <a:lumMod val="50000"/>
                  </a:schemeClr>
                </a:solidFill>
                <a:ea typeface="ＭＳ Ｐゴシック" charset="-128"/>
              </a:rPr>
              <a:t>Polarization and Sensitivity</a:t>
            </a:r>
          </a:p>
        </p:txBody>
      </p:sp>
      <p:sp>
        <p:nvSpPr>
          <p:cNvPr id="7205" name="Footer Placeholder 3">
            <a:extLst>
              <a:ext uri="{FF2B5EF4-FFF2-40B4-BE49-F238E27FC236}">
                <a16:creationId xmlns:a16="http://schemas.microsoft.com/office/drawing/2014/main" id="{CF9E4C92-5E6B-45DF-85E3-4B2F5B62A1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a:latin typeface="Verdana" panose="020B0604030504040204" pitchFamily="34" charset="0"/>
              </a:rPr>
              <a:t>Rue du Rhône 114 - CH-1204 Geneva - T: +41 22 849 6000 - F: +41 22 849 6001 - www.ecma-international.org   </a:t>
            </a:r>
            <a:fld id="{EB552D8C-A98B-4659-BA9E-9B477E0FA98F}" type="slidenum">
              <a:rPr lang="en-US" altLang="ja-JP">
                <a:latin typeface="Verdana" panose="020B0604030504040204" pitchFamily="34" charset="0"/>
              </a:rPr>
              <a:pPr eaLnBrk="1" hangingPunct="1"/>
              <a:t>5</a:t>
            </a:fld>
            <a:endParaRPr lang="en-US" altLang="ja-JP">
              <a:latin typeface="Verdana" panose="020B0604030504040204" pitchFamily="34" charset="0"/>
            </a:endParaRPr>
          </a:p>
        </p:txBody>
      </p:sp>
      <p:sp>
        <p:nvSpPr>
          <p:cNvPr id="7206" name="Text Box 120">
            <a:extLst>
              <a:ext uri="{FF2B5EF4-FFF2-40B4-BE49-F238E27FC236}">
                <a16:creationId xmlns:a16="http://schemas.microsoft.com/office/drawing/2014/main" id="{77D74090-531E-4011-823E-84B911E452DB}"/>
              </a:ext>
            </a:extLst>
          </p:cNvPr>
          <p:cNvSpPr txBox="1">
            <a:spLocks noChangeArrowheads="1"/>
          </p:cNvSpPr>
          <p:nvPr/>
        </p:nvSpPr>
        <p:spPr bwMode="auto">
          <a:xfrm>
            <a:off x="1809750" y="1643063"/>
            <a:ext cx="2520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sz="1200" i="1">
                <a:solidFill>
                  <a:srgbClr val="002060"/>
                </a:solidFill>
                <a:ea typeface="ＭＳ Ｐゴシック" panose="020B0600070205080204" pitchFamily="34" charset="-128"/>
              </a:rPr>
              <a:t>Linear Polarization</a:t>
            </a:r>
          </a:p>
        </p:txBody>
      </p:sp>
      <p:sp>
        <p:nvSpPr>
          <p:cNvPr id="7207" name="AutoShape 4">
            <a:extLst>
              <a:ext uri="{FF2B5EF4-FFF2-40B4-BE49-F238E27FC236}">
                <a16:creationId xmlns:a16="http://schemas.microsoft.com/office/drawing/2014/main" id="{01FB94EE-7AD0-454B-8F81-CDC9A204BBFA}"/>
              </a:ext>
            </a:extLst>
          </p:cNvPr>
          <p:cNvSpPr>
            <a:spLocks noChangeArrowheads="1"/>
          </p:cNvSpPr>
          <p:nvPr/>
        </p:nvSpPr>
        <p:spPr bwMode="auto">
          <a:xfrm>
            <a:off x="3673475" y="5751513"/>
            <a:ext cx="274638" cy="252412"/>
          </a:xfrm>
          <a:prstGeom prst="cube">
            <a:avLst>
              <a:gd name="adj" fmla="val 14056"/>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208" name="AutoShape 5">
            <a:extLst>
              <a:ext uri="{FF2B5EF4-FFF2-40B4-BE49-F238E27FC236}">
                <a16:creationId xmlns:a16="http://schemas.microsoft.com/office/drawing/2014/main" id="{99D0DBF6-0AA4-4B60-B22F-D1DDE6D83745}"/>
              </a:ext>
            </a:extLst>
          </p:cNvPr>
          <p:cNvSpPr>
            <a:spLocks noChangeArrowheads="1"/>
          </p:cNvSpPr>
          <p:nvPr/>
        </p:nvSpPr>
        <p:spPr bwMode="auto">
          <a:xfrm>
            <a:off x="1566863" y="5751513"/>
            <a:ext cx="274637" cy="252412"/>
          </a:xfrm>
          <a:prstGeom prst="cube">
            <a:avLst>
              <a:gd name="adj" fmla="val 14056"/>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7209" name="正方形/長方形 41">
            <a:extLst>
              <a:ext uri="{FF2B5EF4-FFF2-40B4-BE49-F238E27FC236}">
                <a16:creationId xmlns:a16="http://schemas.microsoft.com/office/drawing/2014/main" id="{1474B064-BF63-41C5-B0EB-F1A67654A3AB}"/>
              </a:ext>
            </a:extLst>
          </p:cNvPr>
          <p:cNvSpPr>
            <a:spLocks noChangeArrowheads="1"/>
          </p:cNvSpPr>
          <p:nvPr/>
        </p:nvSpPr>
        <p:spPr bwMode="auto">
          <a:xfrm>
            <a:off x="2349500" y="4194175"/>
            <a:ext cx="13874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D4D6DE"/>
              </a:buClr>
            </a:pPr>
            <a:r>
              <a:rPr lang="en-US" altLang="ja-JP" sz="1200" i="1">
                <a:solidFill>
                  <a:srgbClr val="002060"/>
                </a:solidFill>
                <a:ea typeface="ＭＳ Ｐゴシック" panose="020B0600070205080204" pitchFamily="34" charset="-128"/>
              </a:rPr>
              <a:t>Polarization Free</a:t>
            </a:r>
          </a:p>
        </p:txBody>
      </p:sp>
      <p:sp>
        <p:nvSpPr>
          <p:cNvPr id="7210" name="正方形/長方形 42">
            <a:extLst>
              <a:ext uri="{FF2B5EF4-FFF2-40B4-BE49-F238E27FC236}">
                <a16:creationId xmlns:a16="http://schemas.microsoft.com/office/drawing/2014/main" id="{249DC322-A2E3-41D8-8665-B5E062444B4C}"/>
              </a:ext>
            </a:extLst>
          </p:cNvPr>
          <p:cNvSpPr>
            <a:spLocks noChangeArrowheads="1"/>
          </p:cNvSpPr>
          <p:nvPr/>
        </p:nvSpPr>
        <p:spPr bwMode="auto">
          <a:xfrm>
            <a:off x="5441950" y="2492375"/>
            <a:ext cx="33432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793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lvl="1" eaLnBrk="1" hangingPunct="1">
              <a:spcAft>
                <a:spcPct val="0"/>
              </a:spcAft>
              <a:buSzPct val="90000"/>
              <a:buFontTx/>
              <a:buNone/>
            </a:pPr>
            <a:r>
              <a:rPr lang="en-GB" altLang="ja-JP" sz="1400">
                <a:solidFill>
                  <a:srgbClr val="595959"/>
                </a:solidFill>
                <a:ea typeface="ＭＳ Ｐゴシック" panose="020B0600070205080204" pitchFamily="34" charset="-128"/>
              </a:rPr>
              <a:t>Because the longitudinal electric induction fields originate from a single plate, they are not polarized. The couplers can approach each other at any angle without sacrificing coupling performance, in contrast to</a:t>
            </a:r>
          </a:p>
          <a:p>
            <a:pPr lvl="1" eaLnBrk="1" hangingPunct="1">
              <a:spcAft>
                <a:spcPct val="0"/>
              </a:spcAft>
              <a:buSzPct val="90000"/>
              <a:buFontTx/>
              <a:buNone/>
            </a:pPr>
            <a:r>
              <a:rPr lang="en-GB" altLang="ja-JP" sz="1400">
                <a:solidFill>
                  <a:srgbClr val="595959"/>
                </a:solidFill>
                <a:ea typeface="ＭＳ Ｐゴシック" panose="020B0600070205080204" pitchFamily="34" charset="-128"/>
              </a:rPr>
              <a:t>radiating antennas which generally have clear polarizing characteristics.</a:t>
            </a:r>
          </a:p>
          <a:p>
            <a:pPr lvl="1" eaLnBrk="1" hangingPunct="1">
              <a:spcAft>
                <a:spcPct val="0"/>
              </a:spcAft>
              <a:buSzPct val="90000"/>
              <a:buFontTx/>
              <a:buNone/>
            </a:pPr>
            <a:endParaRPr lang="en-GB" altLang="ja-JP" sz="1400">
              <a:solidFill>
                <a:srgbClr val="595959"/>
              </a:solidFill>
              <a:ea typeface="ＭＳ Ｐゴシック" panose="020B0600070205080204" pitchFamily="34" charset="-128"/>
            </a:endParaRPr>
          </a:p>
          <a:p>
            <a:pPr lvl="1" eaLnBrk="1" hangingPunct="1">
              <a:spcAft>
                <a:spcPct val="0"/>
              </a:spcAft>
              <a:buSzPct val="90000"/>
              <a:buFontTx/>
              <a:buNone/>
            </a:pPr>
            <a:r>
              <a:rPr lang="en-GB" altLang="ja-JP" sz="1400">
                <a:solidFill>
                  <a:srgbClr val="595959"/>
                </a:solidFill>
                <a:ea typeface="ＭＳ Ｐゴシック" panose="020B0600070205080204" pitchFamily="34" charset="-128"/>
              </a:rPr>
              <a:t>The near-field sensitivity is also higher using couplers compared to traditional dipole antennas.</a:t>
            </a:r>
          </a:p>
          <a:p>
            <a:pPr lvl="1" eaLnBrk="1" hangingPunct="1">
              <a:spcAft>
                <a:spcPct val="0"/>
              </a:spcAft>
              <a:buSzPct val="90000"/>
              <a:buFontTx/>
              <a:buNone/>
            </a:pPr>
            <a:endParaRPr lang="en-GB" altLang="ja-JP" sz="1400">
              <a:solidFill>
                <a:srgbClr val="595959"/>
              </a:solidFill>
              <a:ea typeface="ＭＳ Ｐゴシック" panose="020B0600070205080204" pitchFamily="34" charset="-128"/>
            </a:endParaRPr>
          </a:p>
          <a:p>
            <a:pPr lvl="1" eaLnBrk="1" hangingPunct="1">
              <a:spcAft>
                <a:spcPct val="0"/>
              </a:spcAft>
              <a:buSzPct val="90000"/>
              <a:buFontTx/>
              <a:buNone/>
            </a:pPr>
            <a:r>
              <a:rPr lang="en-GB" altLang="ja-JP" sz="1400" u="sng">
                <a:solidFill>
                  <a:srgbClr val="595959"/>
                </a:solidFill>
                <a:ea typeface="ＭＳ Ｐゴシック" panose="020B0600070205080204" pitchFamily="34" charset="-128"/>
              </a:rPr>
              <a:t>Only</a:t>
            </a:r>
            <a:r>
              <a:rPr lang="en-GB" altLang="ja-JP" sz="1400">
                <a:solidFill>
                  <a:srgbClr val="595959"/>
                </a:solidFill>
                <a:ea typeface="ＭＳ Ｐゴシック" panose="020B0600070205080204" pitchFamily="34" charset="-128"/>
              </a:rPr>
              <a:t> electric induction couplers are used as antenna elements for Close Proximity Electric Induction Data Transfer.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a:extLst>
              <a:ext uri="{FF2B5EF4-FFF2-40B4-BE49-F238E27FC236}">
                <a16:creationId xmlns:a16="http://schemas.microsoft.com/office/drawing/2014/main" id="{D3FEEE9D-5C99-4E55-B7EB-C2880E1C4433}"/>
              </a:ext>
            </a:extLst>
          </p:cNvPr>
          <p:cNvSpPr>
            <a:spLocks noGrp="1" noChangeArrowheads="1"/>
          </p:cNvSpPr>
          <p:nvPr>
            <p:ph type="sldNum" sz="quarter" idx="4294967295"/>
          </p:nvPr>
        </p:nvSpPr>
        <p:spPr bwMode="auto">
          <a:xfrm>
            <a:off x="1917700" y="6411913"/>
            <a:ext cx="6924675" cy="311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Aft>
                <a:spcPct val="0"/>
              </a:spcAft>
              <a:buClrTx/>
              <a:buFontTx/>
              <a:buNone/>
            </a:pPr>
            <a:fld id="{593B38E2-4FFB-4741-934D-AA07AF8275C2}" type="slidenum">
              <a:rPr lang="en-US" altLang="ja-JP" sz="700" b="1">
                <a:latin typeface="Verdana" panose="020B0604030504040204" pitchFamily="34" charset="0"/>
                <a:ea typeface="ＭＳ Ｐゴシック" panose="020B0600070205080204" pitchFamily="34" charset="-128"/>
              </a:rPr>
              <a:pPr algn="r" eaLnBrk="1" hangingPunct="1">
                <a:lnSpc>
                  <a:spcPct val="100000"/>
                </a:lnSpc>
                <a:spcAft>
                  <a:spcPct val="0"/>
                </a:spcAft>
                <a:buClrTx/>
                <a:buFontTx/>
                <a:buNone/>
              </a:pPr>
              <a:t>6</a:t>
            </a:fld>
            <a:endParaRPr lang="en-US" altLang="ja-JP" sz="700" b="1">
              <a:latin typeface="Verdana" panose="020B0604030504040204" pitchFamily="34" charset="0"/>
              <a:ea typeface="ＭＳ Ｐゴシック" panose="020B0600070205080204" pitchFamily="34" charset="-128"/>
            </a:endParaRPr>
          </a:p>
        </p:txBody>
      </p:sp>
      <p:sp>
        <p:nvSpPr>
          <p:cNvPr id="8195" name="Text Box 7">
            <a:extLst>
              <a:ext uri="{FF2B5EF4-FFF2-40B4-BE49-F238E27FC236}">
                <a16:creationId xmlns:a16="http://schemas.microsoft.com/office/drawing/2014/main" id="{8A7DE898-1415-4BA4-9090-E4B35B260088}"/>
              </a:ext>
            </a:extLst>
          </p:cNvPr>
          <p:cNvSpPr txBox="1">
            <a:spLocks noChangeArrowheads="1"/>
          </p:cNvSpPr>
          <p:nvPr/>
        </p:nvSpPr>
        <p:spPr bwMode="auto">
          <a:xfrm>
            <a:off x="519113" y="3717925"/>
            <a:ext cx="1279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lnSpc>
                <a:spcPct val="70000"/>
              </a:lnSpc>
              <a:spcBef>
                <a:spcPct val="50000"/>
              </a:spcBef>
            </a:pPr>
            <a:r>
              <a:rPr lang="en-US" altLang="ja-JP" sz="1100" b="1">
                <a:solidFill>
                  <a:srgbClr val="0070C0"/>
                </a:solidFill>
                <a:ea typeface="ＭＳ Ｐゴシック" panose="020B0600070205080204" pitchFamily="34" charset="-128"/>
              </a:rPr>
              <a:t>-70 dBm/MHz:</a:t>
            </a:r>
          </a:p>
        </p:txBody>
      </p:sp>
      <p:sp>
        <p:nvSpPr>
          <p:cNvPr id="8196" name="Text Box 9">
            <a:extLst>
              <a:ext uri="{FF2B5EF4-FFF2-40B4-BE49-F238E27FC236}">
                <a16:creationId xmlns:a16="http://schemas.microsoft.com/office/drawing/2014/main" id="{AE88B1C3-A1E3-4213-83E0-612CFD5B724F}"/>
              </a:ext>
            </a:extLst>
          </p:cNvPr>
          <p:cNvSpPr txBox="1">
            <a:spLocks noChangeArrowheads="1"/>
          </p:cNvSpPr>
          <p:nvPr/>
        </p:nvSpPr>
        <p:spPr bwMode="auto">
          <a:xfrm>
            <a:off x="330200" y="2740025"/>
            <a:ext cx="147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ja-JP" sz="1100" b="1">
                <a:solidFill>
                  <a:srgbClr val="0070C0"/>
                </a:solidFill>
                <a:ea typeface="ＭＳ Ｐゴシック" panose="020B0600070205080204" pitchFamily="34" charset="-128"/>
              </a:rPr>
              <a:t>-41.3 dBm/MHz:</a:t>
            </a:r>
            <a:endParaRPr lang="en-US" altLang="ja-JP" sz="900" b="1" i="1">
              <a:solidFill>
                <a:srgbClr val="0070C0"/>
              </a:solidFill>
              <a:ea typeface="ＭＳ Ｐゴシック" panose="020B0600070205080204" pitchFamily="34" charset="-128"/>
            </a:endParaRPr>
          </a:p>
        </p:txBody>
      </p:sp>
      <p:sp>
        <p:nvSpPr>
          <p:cNvPr id="12" name="Title 1">
            <a:extLst>
              <a:ext uri="{FF2B5EF4-FFF2-40B4-BE49-F238E27FC236}">
                <a16:creationId xmlns:a16="http://schemas.microsoft.com/office/drawing/2014/main" id="{9A69D7E5-A460-4C8E-BB0E-51C6880356D3}"/>
              </a:ext>
            </a:extLst>
          </p:cNvPr>
          <p:cNvSpPr txBox="1">
            <a:spLocks/>
          </p:cNvSpPr>
          <p:nvPr/>
        </p:nvSpPr>
        <p:spPr>
          <a:xfrm>
            <a:off x="3063875" y="665163"/>
            <a:ext cx="5838825" cy="557212"/>
          </a:xfrm>
          <a:prstGeom prst="rect">
            <a:avLst/>
          </a:prstGeom>
        </p:spPr>
        <p:txBody>
          <a:bodyPr/>
          <a:lstStyle/>
          <a:p>
            <a:pPr algn="r" eaLnBrk="0" hangingPunct="0">
              <a:lnSpc>
                <a:spcPct val="100000"/>
              </a:lnSpc>
              <a:spcAft>
                <a:spcPct val="0"/>
              </a:spcAft>
              <a:buClrTx/>
              <a:buFontTx/>
              <a:buNone/>
              <a:defRPr/>
            </a:pPr>
            <a:r>
              <a:rPr lang="en-GB" altLang="ja-JP" sz="2500" b="1" kern="0" dirty="0">
                <a:solidFill>
                  <a:schemeClr val="bg1">
                    <a:lumMod val="50000"/>
                  </a:schemeClr>
                </a:solidFill>
                <a:latin typeface="+mj-lt"/>
                <a:ea typeface="ＭＳ Ｐゴシック" charset="-128"/>
                <a:cs typeface="+mj-cs"/>
              </a:rPr>
              <a:t>Regulatory Compliance</a:t>
            </a:r>
          </a:p>
        </p:txBody>
      </p:sp>
      <p:pic>
        <p:nvPicPr>
          <p:cNvPr id="8198" name="Picture 3" descr="UWB-3">
            <a:extLst>
              <a:ext uri="{FF2B5EF4-FFF2-40B4-BE49-F238E27FC236}">
                <a16:creationId xmlns:a16="http://schemas.microsoft.com/office/drawing/2014/main" id="{9E06DA71-7C39-4B5A-88E4-48491C48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1577975"/>
            <a:ext cx="658177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a:extLst>
              <a:ext uri="{FF2B5EF4-FFF2-40B4-BE49-F238E27FC236}">
                <a16:creationId xmlns:a16="http://schemas.microsoft.com/office/drawing/2014/main" id="{1961FAB5-05AB-444C-A6EA-7328DA7CAB60}"/>
              </a:ext>
            </a:extLst>
          </p:cNvPr>
          <p:cNvSpPr txBox="1">
            <a:spLocks noChangeArrowheads="1"/>
          </p:cNvSpPr>
          <p:nvPr/>
        </p:nvSpPr>
        <p:spPr bwMode="auto">
          <a:xfrm>
            <a:off x="3167063" y="5340350"/>
            <a:ext cx="4365625" cy="257175"/>
          </a:xfrm>
          <a:prstGeom prst="rect">
            <a:avLst/>
          </a:prstGeom>
          <a:noFill/>
          <a:ln w="9525">
            <a:noFill/>
            <a:miter lim="800000"/>
            <a:headEnd/>
            <a:tailEnd/>
          </a:ln>
        </p:spPr>
        <p:txBody>
          <a:bodyPr>
            <a:spAutoFit/>
          </a:bodyPr>
          <a:lstStyle/>
          <a:p>
            <a:pPr algn="ctr">
              <a:spcBef>
                <a:spcPct val="50000"/>
              </a:spcBef>
              <a:defRPr/>
            </a:pPr>
            <a:r>
              <a:rPr lang="en-US" altLang="ja-JP" sz="1200" dirty="0">
                <a:solidFill>
                  <a:schemeClr val="accent5">
                    <a:lumMod val="50000"/>
                  </a:schemeClr>
                </a:solidFill>
                <a:ea typeface="ＭＳ Ｐゴシック" pitchFamily="50" charset="-128"/>
              </a:rPr>
              <a:t>Example of  Regional Regulatory Restrictions</a:t>
            </a:r>
          </a:p>
        </p:txBody>
      </p:sp>
      <p:sp>
        <p:nvSpPr>
          <p:cNvPr id="19" name="円/楕円 18">
            <a:extLst>
              <a:ext uri="{FF2B5EF4-FFF2-40B4-BE49-F238E27FC236}">
                <a16:creationId xmlns:a16="http://schemas.microsoft.com/office/drawing/2014/main" id="{6DADFAF8-502D-43CB-9368-F66B7B4F12B9}"/>
              </a:ext>
            </a:extLst>
          </p:cNvPr>
          <p:cNvSpPr/>
          <p:nvPr/>
        </p:nvSpPr>
        <p:spPr>
          <a:xfrm>
            <a:off x="4330700" y="3938588"/>
            <a:ext cx="357188" cy="21431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a typeface="ＭＳ Ｐゴシック" pitchFamily="50" charset="-128"/>
            </a:endParaRPr>
          </a:p>
        </p:txBody>
      </p:sp>
      <p:sp>
        <p:nvSpPr>
          <p:cNvPr id="8201" name="正方形/長方形 11">
            <a:extLst>
              <a:ext uri="{FF2B5EF4-FFF2-40B4-BE49-F238E27FC236}">
                <a16:creationId xmlns:a16="http://schemas.microsoft.com/office/drawing/2014/main" id="{D2D2DAF5-6E3C-4929-BC29-FF8B7835EC26}"/>
              </a:ext>
            </a:extLst>
          </p:cNvPr>
          <p:cNvSpPr>
            <a:spLocks noChangeArrowheads="1"/>
          </p:cNvSpPr>
          <p:nvPr/>
        </p:nvSpPr>
        <p:spPr bwMode="auto">
          <a:xfrm>
            <a:off x="5040313" y="4178300"/>
            <a:ext cx="120650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sz="1400" b="1">
                <a:solidFill>
                  <a:srgbClr val="FF0000"/>
                </a:solidFill>
                <a:ea typeface="ＭＳ Ｐゴシック" panose="020B0600070205080204" pitchFamily="34" charset="-128"/>
              </a:rPr>
              <a:t>TransferJet</a:t>
            </a:r>
            <a:endParaRPr lang="ja-JP" altLang="en-US" sz="1400">
              <a:solidFill>
                <a:srgbClr val="FF0000"/>
              </a:solidFill>
              <a:ea typeface="ＭＳ Ｐゴシック" panose="020B0600070205080204" pitchFamily="34" charset="-128"/>
            </a:endParaRPr>
          </a:p>
        </p:txBody>
      </p:sp>
      <p:cxnSp>
        <p:nvCxnSpPr>
          <p:cNvPr id="22" name="直線コネクタ 21">
            <a:extLst>
              <a:ext uri="{FF2B5EF4-FFF2-40B4-BE49-F238E27FC236}">
                <a16:creationId xmlns:a16="http://schemas.microsoft.com/office/drawing/2014/main" id="{F1ADA2FE-2F73-417F-A025-E259587B2040}"/>
              </a:ext>
            </a:extLst>
          </p:cNvPr>
          <p:cNvCxnSpPr/>
          <p:nvPr/>
        </p:nvCxnSpPr>
        <p:spPr>
          <a:xfrm rot="10800000">
            <a:off x="2522538" y="4529138"/>
            <a:ext cx="3603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D21F2B0-966F-480E-9707-8F52ECA17244}"/>
              </a:ext>
            </a:extLst>
          </p:cNvPr>
          <p:cNvCxnSpPr/>
          <p:nvPr/>
        </p:nvCxnSpPr>
        <p:spPr>
          <a:xfrm rot="10800000">
            <a:off x="2882900" y="4332288"/>
            <a:ext cx="12239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99601C1-2038-4DD5-9374-D453FB24125E}"/>
              </a:ext>
            </a:extLst>
          </p:cNvPr>
          <p:cNvCxnSpPr/>
          <p:nvPr/>
        </p:nvCxnSpPr>
        <p:spPr>
          <a:xfrm rot="10800000">
            <a:off x="4106863" y="3829050"/>
            <a:ext cx="12239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CE4EE71-8B84-4EC6-9CEA-3A99D6BEE344}"/>
              </a:ext>
            </a:extLst>
          </p:cNvPr>
          <p:cNvCxnSpPr/>
          <p:nvPr/>
        </p:nvCxnSpPr>
        <p:spPr>
          <a:xfrm rot="10800000">
            <a:off x="5330825" y="2873375"/>
            <a:ext cx="165735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A342E67-5070-4B4F-8D92-37AA71F3A6DA}"/>
              </a:ext>
            </a:extLst>
          </p:cNvPr>
          <p:cNvCxnSpPr/>
          <p:nvPr/>
        </p:nvCxnSpPr>
        <p:spPr>
          <a:xfrm rot="10800000">
            <a:off x="6988175" y="3810000"/>
            <a:ext cx="863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CD13DA3-270B-49DC-8E50-482B20089629}"/>
              </a:ext>
            </a:extLst>
          </p:cNvPr>
          <p:cNvCxnSpPr/>
          <p:nvPr/>
        </p:nvCxnSpPr>
        <p:spPr>
          <a:xfrm rot="10800000">
            <a:off x="7851775" y="4313238"/>
            <a:ext cx="2873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D69EC40-1BBB-4523-A793-D43B439FE7AB}"/>
              </a:ext>
            </a:extLst>
          </p:cNvPr>
          <p:cNvCxnSpPr/>
          <p:nvPr/>
        </p:nvCxnSpPr>
        <p:spPr>
          <a:xfrm rot="5400000" flipH="1" flipV="1">
            <a:off x="4856956" y="3337719"/>
            <a:ext cx="936625" cy="793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22ECA9A-098E-4BA2-99F6-56B6F3F5CB84}"/>
              </a:ext>
            </a:extLst>
          </p:cNvPr>
          <p:cNvCxnSpPr/>
          <p:nvPr/>
        </p:nvCxnSpPr>
        <p:spPr>
          <a:xfrm rot="5400000">
            <a:off x="2765425" y="4435475"/>
            <a:ext cx="2159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6FD07B7-04CF-42FA-8D8C-B2FB28ECEC61}"/>
              </a:ext>
            </a:extLst>
          </p:cNvPr>
          <p:cNvCxnSpPr/>
          <p:nvPr/>
        </p:nvCxnSpPr>
        <p:spPr>
          <a:xfrm rot="5400000">
            <a:off x="3856038" y="4079875"/>
            <a:ext cx="50165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E1C59C7-3031-4941-898E-CAA448E2249D}"/>
              </a:ext>
            </a:extLst>
          </p:cNvPr>
          <p:cNvCxnSpPr/>
          <p:nvPr/>
        </p:nvCxnSpPr>
        <p:spPr>
          <a:xfrm rot="5400000">
            <a:off x="6519862" y="3341688"/>
            <a:ext cx="93662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BD97AF6-B27A-40AD-B1B2-6FFF1523C879}"/>
              </a:ext>
            </a:extLst>
          </p:cNvPr>
          <p:cNvCxnSpPr/>
          <p:nvPr/>
        </p:nvCxnSpPr>
        <p:spPr>
          <a:xfrm rot="5400000">
            <a:off x="7600156" y="4061619"/>
            <a:ext cx="5032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1289977-5D67-4978-A0B3-DB5D327161E6}"/>
              </a:ext>
            </a:extLst>
          </p:cNvPr>
          <p:cNvCxnSpPr/>
          <p:nvPr/>
        </p:nvCxnSpPr>
        <p:spPr>
          <a:xfrm rot="10800000" flipV="1">
            <a:off x="6988175" y="3305175"/>
            <a:ext cx="1295400" cy="71438"/>
          </a:xfrm>
          <a:prstGeom prst="straightConnector1">
            <a:avLst/>
          </a:prstGeom>
          <a:ln w="19050">
            <a:solidFill>
              <a:srgbClr val="69A5ED"/>
            </a:solidFill>
            <a:tailEnd type="arrow"/>
          </a:ln>
        </p:spPr>
        <p:style>
          <a:lnRef idx="1">
            <a:schemeClr val="accent1"/>
          </a:lnRef>
          <a:fillRef idx="0">
            <a:schemeClr val="accent1"/>
          </a:fillRef>
          <a:effectRef idx="0">
            <a:schemeClr val="accent1"/>
          </a:effectRef>
          <a:fontRef idx="minor">
            <a:schemeClr val="tx1"/>
          </a:fontRef>
        </p:style>
      </p:cxnSp>
      <p:sp>
        <p:nvSpPr>
          <p:cNvPr id="8214" name="正方形/長方形 33">
            <a:extLst>
              <a:ext uri="{FF2B5EF4-FFF2-40B4-BE49-F238E27FC236}">
                <a16:creationId xmlns:a16="http://schemas.microsoft.com/office/drawing/2014/main" id="{54DD875A-C3CD-447D-BEB9-A2E739D669C8}"/>
              </a:ext>
            </a:extLst>
          </p:cNvPr>
          <p:cNvSpPr>
            <a:spLocks noChangeArrowheads="1"/>
          </p:cNvSpPr>
          <p:nvPr/>
        </p:nvSpPr>
        <p:spPr bwMode="auto">
          <a:xfrm>
            <a:off x="8196263" y="3195638"/>
            <a:ext cx="5762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sz="1000" b="1">
                <a:solidFill>
                  <a:srgbClr val="69A5ED"/>
                </a:solidFill>
                <a:ea typeface="ＭＳ Ｐゴシック" panose="020B0600070205080204" pitchFamily="34" charset="-128"/>
              </a:rPr>
              <a:t>China</a:t>
            </a:r>
            <a:endParaRPr lang="ja-JP" altLang="en-US" sz="1000">
              <a:solidFill>
                <a:srgbClr val="69A5ED"/>
              </a:solidFill>
              <a:ea typeface="ＭＳ Ｐゴシック" panose="020B0600070205080204" pitchFamily="34" charset="-128"/>
            </a:endParaRPr>
          </a:p>
        </p:txBody>
      </p:sp>
      <p:sp>
        <p:nvSpPr>
          <p:cNvPr id="8215" name="Line 6">
            <a:extLst>
              <a:ext uri="{FF2B5EF4-FFF2-40B4-BE49-F238E27FC236}">
                <a16:creationId xmlns:a16="http://schemas.microsoft.com/office/drawing/2014/main" id="{A1CB20C6-DFA9-462B-824B-A3A79FB9331D}"/>
              </a:ext>
            </a:extLst>
          </p:cNvPr>
          <p:cNvSpPr>
            <a:spLocks noChangeShapeType="1"/>
          </p:cNvSpPr>
          <p:nvPr/>
        </p:nvSpPr>
        <p:spPr bwMode="auto">
          <a:xfrm>
            <a:off x="1827213" y="2863850"/>
            <a:ext cx="627062" cy="0"/>
          </a:xfrm>
          <a:prstGeom prst="line">
            <a:avLst/>
          </a:prstGeom>
          <a:noFill/>
          <a:ln w="190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16" name="Line 8">
            <a:extLst>
              <a:ext uri="{FF2B5EF4-FFF2-40B4-BE49-F238E27FC236}">
                <a16:creationId xmlns:a16="http://schemas.microsoft.com/office/drawing/2014/main" id="{FA3718A6-4BBE-41E3-8F0C-2841C15F9823}"/>
              </a:ext>
            </a:extLst>
          </p:cNvPr>
          <p:cNvSpPr>
            <a:spLocks noChangeShapeType="1"/>
          </p:cNvSpPr>
          <p:nvPr/>
        </p:nvSpPr>
        <p:spPr bwMode="auto">
          <a:xfrm>
            <a:off x="1811338" y="3816350"/>
            <a:ext cx="627062" cy="0"/>
          </a:xfrm>
          <a:prstGeom prst="line">
            <a:avLst/>
          </a:prstGeom>
          <a:noFill/>
          <a:ln w="190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正方形/長方形 19">
            <a:extLst>
              <a:ext uri="{FF2B5EF4-FFF2-40B4-BE49-F238E27FC236}">
                <a16:creationId xmlns:a16="http://schemas.microsoft.com/office/drawing/2014/main" id="{6CAA04BB-D3EC-4DB8-B608-48EF62EF163D}"/>
              </a:ext>
            </a:extLst>
          </p:cNvPr>
          <p:cNvSpPr/>
          <p:nvPr/>
        </p:nvSpPr>
        <p:spPr>
          <a:xfrm>
            <a:off x="881063" y="1530350"/>
            <a:ext cx="6983412" cy="590550"/>
          </a:xfrm>
          <a:prstGeom prst="rect">
            <a:avLst/>
          </a:prstGeom>
        </p:spPr>
        <p:txBody>
          <a:bodyPr>
            <a:spAutoFit/>
          </a:bodyPr>
          <a:lstStyle/>
          <a:p>
            <a:pPr lvl="1">
              <a:spcBef>
                <a:spcPts val="600"/>
              </a:spcBef>
              <a:buSzPct val="90000"/>
              <a:buFontTx/>
              <a:buNone/>
              <a:defRPr/>
            </a:pPr>
            <a:r>
              <a:rPr lang="en-GB" altLang="ja-JP" sz="1200" dirty="0">
                <a:solidFill>
                  <a:schemeClr val="accent4">
                    <a:lumMod val="65000"/>
                    <a:lumOff val="35000"/>
                  </a:schemeClr>
                </a:solidFill>
                <a:latin typeface="Arial" charset="0"/>
                <a:ea typeface="ＭＳ Ｐゴシック" charset="-128"/>
                <a:cs typeface="Arial" charset="0"/>
              </a:rPr>
              <a:t>The frequency used is from 4.2 to 4.76 GHz, corresponding to a narrow section of the UWB band available in most regions of the world. The power level is kept at or below -70 dBm/MHz, which means that a compliant device will be DAA exempt.</a:t>
            </a:r>
          </a:p>
        </p:txBody>
      </p:sp>
      <p:sp>
        <p:nvSpPr>
          <p:cNvPr id="8218" name="正方形/長方形 9">
            <a:extLst>
              <a:ext uri="{FF2B5EF4-FFF2-40B4-BE49-F238E27FC236}">
                <a16:creationId xmlns:a16="http://schemas.microsoft.com/office/drawing/2014/main" id="{EAE6D28E-31E1-4B16-954B-BCD556058063}"/>
              </a:ext>
            </a:extLst>
          </p:cNvPr>
          <p:cNvSpPr>
            <a:spLocks noChangeArrowheads="1"/>
          </p:cNvSpPr>
          <p:nvPr/>
        </p:nvSpPr>
        <p:spPr bwMode="auto">
          <a:xfrm>
            <a:off x="4821238" y="4418013"/>
            <a:ext cx="1652587" cy="6143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ja-JP" sz="1000">
                <a:solidFill>
                  <a:srgbClr val="FF0000"/>
                </a:solidFill>
                <a:ea typeface="ＭＳ Ｐゴシック" panose="020B0600070205080204" pitchFamily="34" charset="-128"/>
              </a:rPr>
              <a:t>Region of Operation</a:t>
            </a:r>
          </a:p>
          <a:p>
            <a:pPr algn="ctr" eaLnBrk="1" hangingPunct="1">
              <a:spcAft>
                <a:spcPct val="0"/>
              </a:spcAft>
            </a:pPr>
            <a:r>
              <a:rPr lang="en-US" altLang="ja-JP" sz="700">
                <a:solidFill>
                  <a:srgbClr val="FF0000"/>
                </a:solidFill>
                <a:ea typeface="ＭＳ Ｐゴシック" panose="020B0600070205080204" pitchFamily="34" charset="-128"/>
              </a:rPr>
              <a:t>4.2 to 4.76 GHz</a:t>
            </a:r>
          </a:p>
          <a:p>
            <a:pPr algn="ctr" eaLnBrk="1" hangingPunct="1">
              <a:spcAft>
                <a:spcPct val="0"/>
              </a:spcAft>
            </a:pPr>
            <a:r>
              <a:rPr lang="en-US" altLang="ja-JP" sz="700">
                <a:solidFill>
                  <a:srgbClr val="FF0000"/>
                </a:solidFill>
                <a:ea typeface="ＭＳ Ｐゴシック" panose="020B0600070205080204" pitchFamily="34" charset="-128"/>
              </a:rPr>
              <a:t>-70 dBm/MHz or below</a:t>
            </a:r>
            <a:endParaRPr lang="ja-JP" altLang="en-US" sz="700">
              <a:solidFill>
                <a:srgbClr val="FF0000"/>
              </a:solidFill>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38D0720-FEBF-437E-A3AB-359A9B23F850}"/>
              </a:ext>
            </a:extLst>
          </p:cNvPr>
          <p:cNvSpPr>
            <a:spLocks noGrp="1"/>
          </p:cNvSpPr>
          <p:nvPr>
            <p:ph type="title"/>
          </p:nvPr>
        </p:nvSpPr>
        <p:spPr>
          <a:xfrm>
            <a:off x="2247900" y="227013"/>
            <a:ext cx="6692900" cy="879475"/>
          </a:xfrm>
        </p:spPr>
        <p:txBody>
          <a:bodyPr/>
          <a:lstStyle/>
          <a:p>
            <a:pPr>
              <a:defRPr/>
            </a:pPr>
            <a:r>
              <a:rPr lang="en-GB" altLang="ja-JP" sz="2400" dirty="0">
                <a:solidFill>
                  <a:schemeClr val="bg1">
                    <a:lumMod val="50000"/>
                  </a:schemeClr>
                </a:solidFill>
                <a:ea typeface="ＭＳ Ｐゴシック" charset="-128"/>
              </a:rPr>
              <a:t>International Standardization</a:t>
            </a:r>
          </a:p>
        </p:txBody>
      </p:sp>
      <p:sp>
        <p:nvSpPr>
          <p:cNvPr id="9219" name="Content Placeholder 2">
            <a:extLst>
              <a:ext uri="{FF2B5EF4-FFF2-40B4-BE49-F238E27FC236}">
                <a16:creationId xmlns:a16="http://schemas.microsoft.com/office/drawing/2014/main" id="{695D20C0-D76F-4130-8CCC-4805169CF0F8}"/>
              </a:ext>
            </a:extLst>
          </p:cNvPr>
          <p:cNvSpPr>
            <a:spLocks noGrp="1"/>
          </p:cNvSpPr>
          <p:nvPr>
            <p:ph idx="1"/>
          </p:nvPr>
        </p:nvSpPr>
        <p:spPr>
          <a:xfrm>
            <a:off x="514350" y="1743075"/>
            <a:ext cx="7810500" cy="3903663"/>
          </a:xfrm>
        </p:spPr>
        <p:txBody>
          <a:bodyPr/>
          <a:lstStyle/>
          <a:p>
            <a:pPr>
              <a:spcBef>
                <a:spcPts val="600"/>
              </a:spcBef>
            </a:pPr>
            <a:endParaRPr lang="en-GB" altLang="ja-JP" sz="1600">
              <a:ea typeface="ＭＳ Ｐゴシック" panose="020B0600070205080204" pitchFamily="34" charset="-128"/>
            </a:endParaRPr>
          </a:p>
          <a:p>
            <a:pPr lvl="1">
              <a:spcBef>
                <a:spcPts val="600"/>
              </a:spcBef>
              <a:buSzPct val="90000"/>
              <a:buFont typeface="Wingdings" panose="05000000000000000000" pitchFamily="2" charset="2"/>
              <a:buChar char="l"/>
            </a:pPr>
            <a:r>
              <a:rPr lang="en-GB" altLang="ja-JP" sz="1600" i="0">
                <a:solidFill>
                  <a:srgbClr val="595959"/>
                </a:solidFill>
                <a:ea typeface="ＭＳ Ｐゴシック" panose="020B0600070205080204" pitchFamily="34" charset="-128"/>
              </a:rPr>
              <a:t>Major global consumer electronics vendors and technology/service providers are considering deployment of products on an international scale. The establishment of these specifications as international standards is very important to ensure that products and systems interoperate seamlessly and deliver the intended user experience.</a:t>
            </a:r>
          </a:p>
          <a:p>
            <a:pPr lvl="1">
              <a:spcBef>
                <a:spcPts val="600"/>
              </a:spcBef>
              <a:buSzPct val="90000"/>
              <a:buFont typeface="Wingdings" panose="05000000000000000000" pitchFamily="2" charset="2"/>
              <a:buChar char="l"/>
            </a:pPr>
            <a:r>
              <a:rPr lang="en-GB" altLang="ja-JP" sz="1600" i="0">
                <a:solidFill>
                  <a:srgbClr val="595959"/>
                </a:solidFill>
                <a:ea typeface="ＭＳ Ｐゴシック" panose="020B0600070205080204" pitchFamily="34" charset="-128"/>
              </a:rPr>
              <a:t>Regulatory compliance has been confirmed for most of the major countries and regions of the world, which will allow rapid market deployment of products and applications across different regulatory domains.</a:t>
            </a:r>
          </a:p>
        </p:txBody>
      </p:sp>
      <p:sp>
        <p:nvSpPr>
          <p:cNvPr id="9220" name="Footer Placeholder 3">
            <a:extLst>
              <a:ext uri="{FF2B5EF4-FFF2-40B4-BE49-F238E27FC236}">
                <a16:creationId xmlns:a16="http://schemas.microsoft.com/office/drawing/2014/main" id="{96AFAD6F-2001-4B3A-86B9-38BC006393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a:latin typeface="Verdana" panose="020B0604030504040204" pitchFamily="34" charset="0"/>
              </a:rPr>
              <a:t>Rue du Rhône 114 - CH-1204 Geneva - T: +41 22 849 6000 - F: +41 22 849 6001 - www.ecma-international.org   </a:t>
            </a:r>
            <a:fld id="{58FD152D-D57F-45EB-88E9-34B7816E7BAE}" type="slidenum">
              <a:rPr lang="en-US" altLang="ja-JP">
                <a:latin typeface="Verdana" panose="020B0604030504040204" pitchFamily="34" charset="0"/>
              </a:rPr>
              <a:pPr eaLnBrk="1" hangingPunct="1"/>
              <a:t>7</a:t>
            </a:fld>
            <a:endParaRPr lang="en-US" altLang="ja-JP">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62EF604-510D-4E29-86CB-9D3146103782}"/>
              </a:ext>
            </a:extLst>
          </p:cNvPr>
          <p:cNvSpPr>
            <a:spLocks noGrp="1"/>
          </p:cNvSpPr>
          <p:nvPr>
            <p:ph type="title"/>
          </p:nvPr>
        </p:nvSpPr>
        <p:spPr/>
        <p:txBody>
          <a:bodyPr/>
          <a:lstStyle/>
          <a:p>
            <a:pPr>
              <a:defRPr/>
            </a:pPr>
            <a:r>
              <a:rPr lang="en-GB" altLang="ja-JP" dirty="0">
                <a:solidFill>
                  <a:schemeClr val="bg1">
                    <a:lumMod val="50000"/>
                  </a:schemeClr>
                </a:solidFill>
                <a:ea typeface="ＭＳ Ｐゴシック" charset="-128"/>
              </a:rPr>
              <a:t>Basic Specifications</a:t>
            </a:r>
          </a:p>
        </p:txBody>
      </p:sp>
      <p:sp>
        <p:nvSpPr>
          <p:cNvPr id="10243" name="Footer Placeholder 3">
            <a:extLst>
              <a:ext uri="{FF2B5EF4-FFF2-40B4-BE49-F238E27FC236}">
                <a16:creationId xmlns:a16="http://schemas.microsoft.com/office/drawing/2014/main" id="{6A3AA3C4-996B-4C7A-8E36-315EDE746E2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lang="en-US" altLang="ja-JP">
                <a:latin typeface="Verdana" panose="020B0604030504040204" pitchFamily="34" charset="0"/>
              </a:rPr>
              <a:t>Rue du Rhône 114 - CH-1204 Geneva - T: +41 22 849 6000 - F: +41 22 849 6001 - www.ecma-international.org   </a:t>
            </a:r>
            <a:fld id="{3FB77B67-3FE3-4066-BC14-79E0011C39BB}" type="slidenum">
              <a:rPr lang="en-US" altLang="ja-JP">
                <a:latin typeface="Verdana" panose="020B0604030504040204" pitchFamily="34" charset="0"/>
              </a:rPr>
              <a:pPr eaLnBrk="1" hangingPunct="1"/>
              <a:t>8</a:t>
            </a:fld>
            <a:endParaRPr lang="en-US" altLang="ja-JP">
              <a:latin typeface="Verdana" panose="020B0604030504040204" pitchFamily="34" charset="0"/>
            </a:endParaRPr>
          </a:p>
        </p:txBody>
      </p:sp>
      <p:graphicFrame>
        <p:nvGraphicFramePr>
          <p:cNvPr id="26" name="表 25">
            <a:extLst>
              <a:ext uri="{FF2B5EF4-FFF2-40B4-BE49-F238E27FC236}">
                <a16:creationId xmlns:a16="http://schemas.microsoft.com/office/drawing/2014/main" id="{1D996255-4FDF-4B97-BB12-A4BD0961BC51}"/>
              </a:ext>
            </a:extLst>
          </p:cNvPr>
          <p:cNvGraphicFramePr>
            <a:graphicFrameLocks noGrp="1"/>
          </p:cNvGraphicFramePr>
          <p:nvPr/>
        </p:nvGraphicFramePr>
        <p:xfrm>
          <a:off x="1262063" y="1947863"/>
          <a:ext cx="6648450" cy="3489325"/>
        </p:xfrm>
        <a:graphic>
          <a:graphicData uri="http://schemas.openxmlformats.org/drawingml/2006/table">
            <a:tbl>
              <a:tblPr/>
              <a:tblGrid>
                <a:gridCol w="3338512">
                  <a:extLst>
                    <a:ext uri="{9D8B030D-6E8A-4147-A177-3AD203B41FA5}">
                      <a16:colId xmlns:a16="http://schemas.microsoft.com/office/drawing/2014/main" val="20000"/>
                    </a:ext>
                  </a:extLst>
                </a:gridCol>
                <a:gridCol w="3309938">
                  <a:extLst>
                    <a:ext uri="{9D8B030D-6E8A-4147-A177-3AD203B41FA5}">
                      <a16:colId xmlns:a16="http://schemas.microsoft.com/office/drawing/2014/main" val="20001"/>
                    </a:ext>
                  </a:extLst>
                </a:gridCol>
              </a:tblGrid>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Center Frequency</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A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4.48 GHz</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ADC"/>
                    </a:solidFill>
                  </a:tcPr>
                </a:tc>
                <a:extLst>
                  <a:ext uri="{0D108BD9-81ED-4DB2-BD59-A6C34878D82A}">
                    <a16:rowId xmlns:a16="http://schemas.microsoft.com/office/drawing/2014/main" val="10000"/>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Bandwidth</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560 MHz</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extLst>
                  <a:ext uri="{0D108BD9-81ED-4DB2-BD59-A6C34878D82A}">
                    <a16:rowId xmlns:a16="http://schemas.microsoft.com/office/drawing/2014/main" val="10001"/>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Transmission Power</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&lt; -70 dBm/MHz</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9"/>
                    </a:solidFill>
                  </a:tcPr>
                </a:tc>
                <a:extLst>
                  <a:ext uri="{0D108BD9-81ED-4DB2-BD59-A6C34878D82A}">
                    <a16:rowId xmlns:a16="http://schemas.microsoft.com/office/drawing/2014/main" val="10002"/>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Transmission Rate</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560 Mbps (</a:t>
                      </a:r>
                      <a:r>
                        <a:rPr kumimoji="1" lang="en-US" altLang="ja-JP" sz="1200" b="0" i="0" u="none" strike="noStrike" cap="none" normalizeH="0" baseline="0">
                          <a:ln>
                            <a:noFill/>
                          </a:ln>
                          <a:solidFill>
                            <a:srgbClr val="262626"/>
                          </a:solidFill>
                          <a:effectLst/>
                          <a:latin typeface="Verdana" pitchFamily="34" charset="0"/>
                          <a:ea typeface="ＭＳ Ｐゴシック" pitchFamily="50" charset="-128"/>
                          <a:cs typeface="Arial" charset="0"/>
                        </a:rPr>
                        <a:t>physical layer</a:t>
                      </a:r>
                      <a:r>
                        <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rPr>
                        <a:t>）</a:t>
                      </a:r>
                      <a:endPar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extLst>
                  <a:ext uri="{0D108BD9-81ED-4DB2-BD59-A6C34878D82A}">
                    <a16:rowId xmlns:a16="http://schemas.microsoft.com/office/drawing/2014/main" val="10003"/>
                  </a:ext>
                </a:extLst>
              </a:tr>
              <a:tr h="518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Modulation</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Direct Sequence Spread</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Spectrum (</a:t>
                      </a:r>
                      <a:r>
                        <a:rPr kumimoji="1" lang="en-US" altLang="ja-JP" sz="1200" b="0" i="0" u="none" strike="noStrike" cap="none" normalizeH="0" baseline="0">
                          <a:ln>
                            <a:noFill/>
                          </a:ln>
                          <a:solidFill>
                            <a:srgbClr val="262626"/>
                          </a:solidFill>
                          <a:effectLst/>
                          <a:latin typeface="Verdana" pitchFamily="34" charset="0"/>
                          <a:ea typeface="ＭＳ Ｐゴシック" pitchFamily="50" charset="-128"/>
                          <a:cs typeface="Arial" charset="0"/>
                        </a:rPr>
                        <a:t>DSSS</a:t>
                      </a: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9"/>
                    </a:solidFill>
                  </a:tcPr>
                </a:tc>
                <a:extLst>
                  <a:ext uri="{0D108BD9-81ED-4DB2-BD59-A6C34878D82A}">
                    <a16:rowId xmlns:a16="http://schemas.microsoft.com/office/drawing/2014/main" val="10004"/>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Communication Distance</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a:t>
                      </a:r>
                      <a:r>
                        <a:rPr kumimoji="1" lang="en-US" altLang="ja-JP" sz="1400" b="0" i="0" u="none" strike="noStrike" cap="none" normalizeH="0" baseline="0">
                          <a:ln>
                            <a:noFill/>
                          </a:ln>
                          <a:solidFill>
                            <a:srgbClr val="404040"/>
                          </a:solidFill>
                          <a:effectLst/>
                          <a:latin typeface="Verdana" pitchFamily="34" charset="0"/>
                          <a:ea typeface="ＭＳ Ｐゴシック" pitchFamily="50" charset="-128"/>
                          <a:cs typeface="Arial" charset="0"/>
                        </a:rPr>
                        <a:t>Up to </a:t>
                      </a: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a few centimeters</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extLst>
                  <a:ext uri="{0D108BD9-81ED-4DB2-BD59-A6C34878D82A}">
                    <a16:rowId xmlns:a16="http://schemas.microsoft.com/office/drawing/2014/main" val="10005"/>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Data Transfer Direction</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Bi-directional, symmetric</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extLst>
                  <a:ext uri="{0D108BD9-81ED-4DB2-BD59-A6C34878D82A}">
                    <a16:rowId xmlns:a16="http://schemas.microsoft.com/office/drawing/2014/main" val="10006"/>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Antenna Element</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Electric Induction Coupler</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E7E9"/>
                    </a:solidFill>
                  </a:tcPr>
                </a:tc>
                <a:extLst>
                  <a:ext uri="{0D108BD9-81ED-4DB2-BD59-A6C34878D82A}">
                    <a16:rowId xmlns:a16="http://schemas.microsoft.com/office/drawing/2014/main" val="10007"/>
                  </a:ext>
                </a:extLst>
              </a:tr>
              <a:tr h="371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Connection Topology</a:t>
                      </a:r>
                      <a:endParaRPr kumimoji="1" lang="ja-JP" altLang="en-US" sz="1400" b="0" i="0" u="none" strike="noStrike" cap="none" normalizeH="0" baseline="0">
                        <a:ln>
                          <a:noFill/>
                        </a:ln>
                        <a:solidFill>
                          <a:srgbClr val="262626"/>
                        </a:solidFill>
                        <a:effectLst/>
                        <a:latin typeface="Verdana" pitchFamily="34" charset="0"/>
                        <a:ea typeface="ＭＳ Ｐゴシック" pitchFamily="50" charset="-128"/>
                        <a:cs typeface="Arial" charset="0"/>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rgbClr val="262626"/>
                          </a:solidFill>
                          <a:effectLst/>
                          <a:latin typeface="Verdana" pitchFamily="34" charset="0"/>
                          <a:ea typeface="ＭＳ Ｐゴシック" pitchFamily="50" charset="-128"/>
                          <a:cs typeface="Arial" charset="0"/>
                        </a:rPr>
                        <a:t> 1-to-1, Point-to-Point</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ADC"/>
                    </a:solidFill>
                  </a:tcPr>
                </a:tc>
                <a:extLst>
                  <a:ext uri="{0D108BD9-81ED-4DB2-BD59-A6C34878D82A}">
                    <a16:rowId xmlns:a16="http://schemas.microsoft.com/office/drawing/2014/main" val="10008"/>
                  </a:ext>
                </a:extLst>
              </a:tr>
            </a:tbl>
          </a:graphicData>
        </a:graphic>
      </p:graphicFrame>
      <p:sp>
        <p:nvSpPr>
          <p:cNvPr id="10276" name="正方形/長方形 7">
            <a:extLst>
              <a:ext uri="{FF2B5EF4-FFF2-40B4-BE49-F238E27FC236}">
                <a16:creationId xmlns:a16="http://schemas.microsoft.com/office/drawing/2014/main" id="{D73F9C66-CA8B-4FFC-BB8E-CF73306C308E}"/>
              </a:ext>
            </a:extLst>
          </p:cNvPr>
          <p:cNvSpPr>
            <a:spLocks noChangeArrowheads="1"/>
          </p:cNvSpPr>
          <p:nvPr/>
        </p:nvSpPr>
        <p:spPr bwMode="auto">
          <a:xfrm>
            <a:off x="1265238" y="1946275"/>
            <a:ext cx="6635750" cy="3489325"/>
          </a:xfrm>
          <a:prstGeom prst="rect">
            <a:avLst/>
          </a:prstGeom>
          <a:noFill/>
          <a:ln w="9525" algn="ctr">
            <a:solidFill>
              <a:srgbClr val="9999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0277" name="正方形/長方形 20">
            <a:extLst>
              <a:ext uri="{FF2B5EF4-FFF2-40B4-BE49-F238E27FC236}">
                <a16:creationId xmlns:a16="http://schemas.microsoft.com/office/drawing/2014/main" id="{6893C408-445E-453A-953C-AF0C21AA1728}"/>
              </a:ext>
            </a:extLst>
          </p:cNvPr>
          <p:cNvSpPr>
            <a:spLocks noChangeArrowheads="1"/>
          </p:cNvSpPr>
          <p:nvPr/>
        </p:nvSpPr>
        <p:spPr bwMode="auto">
          <a:xfrm>
            <a:off x="4559300" y="2757488"/>
            <a:ext cx="374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r>
              <a:rPr kumimoji="1" lang="en-US" altLang="ja-JP" sz="1400" b="1">
                <a:solidFill>
                  <a:srgbClr val="262626"/>
                </a:solidFill>
                <a:latin typeface="Verdana" panose="020B0604030504040204" pitchFamily="34" charset="0"/>
                <a:ea typeface="ＭＳ Ｐゴシック" panose="020B0600070205080204" pitchFamily="34" charset="-128"/>
              </a:rPr>
              <a:t>_</a:t>
            </a:r>
            <a:endParaRPr lang="ja-JP" altLang="en-US">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a:extLst>
              <a:ext uri="{FF2B5EF4-FFF2-40B4-BE49-F238E27FC236}">
                <a16:creationId xmlns:a16="http://schemas.microsoft.com/office/drawing/2014/main" id="{16BA49CC-784B-4453-805D-A7582C84895E}"/>
              </a:ext>
            </a:extLst>
          </p:cNvPr>
          <p:cNvSpPr>
            <a:spLocks noGrp="1" noChangeArrowheads="1"/>
          </p:cNvSpPr>
          <p:nvPr>
            <p:ph type="sldNum" sz="quarter" idx="4294967295"/>
          </p:nvPr>
        </p:nvSpPr>
        <p:spPr bwMode="auto">
          <a:xfrm>
            <a:off x="1917700" y="6411913"/>
            <a:ext cx="6924675" cy="311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Aft>
                <a:spcPct val="0"/>
              </a:spcAft>
              <a:buClrTx/>
              <a:buFontTx/>
              <a:buNone/>
            </a:pPr>
            <a:fld id="{FE687F9C-A315-4C94-B3A8-1EA46487505F}" type="slidenum">
              <a:rPr lang="en-US" altLang="ja-JP" sz="700" b="1">
                <a:latin typeface="Verdana" panose="020B0604030504040204" pitchFamily="34" charset="0"/>
                <a:ea typeface="ＭＳ Ｐゴシック" panose="020B0600070205080204" pitchFamily="34" charset="-128"/>
              </a:rPr>
              <a:pPr algn="r" eaLnBrk="1" hangingPunct="1">
                <a:lnSpc>
                  <a:spcPct val="100000"/>
                </a:lnSpc>
                <a:spcAft>
                  <a:spcPct val="0"/>
                </a:spcAft>
                <a:buClrTx/>
                <a:buFontTx/>
                <a:buNone/>
              </a:pPr>
              <a:t>9</a:t>
            </a:fld>
            <a:endParaRPr lang="en-US" altLang="ja-JP" sz="700" b="1">
              <a:latin typeface="Verdana" panose="020B0604030504040204" pitchFamily="34" charset="0"/>
              <a:ea typeface="ＭＳ Ｐゴシック" panose="020B0600070205080204" pitchFamily="34" charset="-128"/>
            </a:endParaRPr>
          </a:p>
        </p:txBody>
      </p:sp>
      <p:pic>
        <p:nvPicPr>
          <p:cNvPr id="11267" name="Picture 2" descr="s_02">
            <a:extLst>
              <a:ext uri="{FF2B5EF4-FFF2-40B4-BE49-F238E27FC236}">
                <a16:creationId xmlns:a16="http://schemas.microsoft.com/office/drawing/2014/main" id="{49C74633-EF57-4A58-A280-21FFDFD4E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75" y="2420938"/>
            <a:ext cx="7429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3">
            <a:extLst>
              <a:ext uri="{FF2B5EF4-FFF2-40B4-BE49-F238E27FC236}">
                <a16:creationId xmlns:a16="http://schemas.microsoft.com/office/drawing/2014/main" id="{E45CA433-98EB-4765-9187-6928C859F32C}"/>
              </a:ext>
            </a:extLst>
          </p:cNvPr>
          <p:cNvSpPr>
            <a:spLocks noChangeArrowheads="1"/>
          </p:cNvSpPr>
          <p:nvPr/>
        </p:nvSpPr>
        <p:spPr bwMode="auto">
          <a:xfrm rot="-1021415">
            <a:off x="1093788" y="1798638"/>
            <a:ext cx="7008812" cy="449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28" y="10800"/>
                </a:moveTo>
                <a:cubicBezTo>
                  <a:pt x="1328" y="16031"/>
                  <a:pt x="5569" y="20272"/>
                  <a:pt x="10800" y="20272"/>
                </a:cubicBezTo>
                <a:cubicBezTo>
                  <a:pt x="16031" y="20272"/>
                  <a:pt x="20272" y="16031"/>
                  <a:pt x="20272" y="10800"/>
                </a:cubicBezTo>
                <a:cubicBezTo>
                  <a:pt x="20272" y="5569"/>
                  <a:pt x="16031" y="1328"/>
                  <a:pt x="10800" y="1328"/>
                </a:cubicBezTo>
                <a:cubicBezTo>
                  <a:pt x="5569" y="1328"/>
                  <a:pt x="1328" y="5569"/>
                  <a:pt x="1328" y="10800"/>
                </a:cubicBezTo>
                <a:close/>
              </a:path>
            </a:pathLst>
          </a:custGeom>
          <a:gradFill rotWithShape="1">
            <a:gsLst>
              <a:gs pos="0">
                <a:srgbClr val="FFFFFF"/>
              </a:gs>
              <a:gs pos="50000">
                <a:srgbClr val="0000FF"/>
              </a:gs>
              <a:gs pos="100000">
                <a:srgbClr val="FFFFFF"/>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7458" tIns="43729" rIns="87458" bIns="43729" anchor="ctr"/>
          <a:lstStyle/>
          <a:p>
            <a:endParaRPr lang="en-GB"/>
          </a:p>
        </p:txBody>
      </p:sp>
      <p:pic>
        <p:nvPicPr>
          <p:cNvPr id="11269" name="Picture 4" descr="1497593">
            <a:extLst>
              <a:ext uri="{FF2B5EF4-FFF2-40B4-BE49-F238E27FC236}">
                <a16:creationId xmlns:a16="http://schemas.microsoft.com/office/drawing/2014/main" id="{AB6690FC-AD6E-40AD-8EFA-DA25191C2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571875"/>
            <a:ext cx="19431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a:extLst>
              <a:ext uri="{FF2B5EF4-FFF2-40B4-BE49-F238E27FC236}">
                <a16:creationId xmlns:a16="http://schemas.microsoft.com/office/drawing/2014/main" id="{96E39DB4-D150-48CD-B422-E6559262F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205038"/>
            <a:ext cx="26654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64" name="Text Box 8">
            <a:extLst>
              <a:ext uri="{FF2B5EF4-FFF2-40B4-BE49-F238E27FC236}">
                <a16:creationId xmlns:a16="http://schemas.microsoft.com/office/drawing/2014/main" id="{55F7F175-0A52-48A7-8164-3CA4C0681C2E}"/>
              </a:ext>
            </a:extLst>
          </p:cNvPr>
          <p:cNvSpPr txBox="1">
            <a:spLocks noChangeArrowheads="1"/>
          </p:cNvSpPr>
          <p:nvPr/>
        </p:nvSpPr>
        <p:spPr bwMode="auto">
          <a:xfrm>
            <a:off x="2047875" y="3646488"/>
            <a:ext cx="5099050" cy="425450"/>
          </a:xfrm>
          <a:prstGeom prst="rect">
            <a:avLst/>
          </a:prstGeom>
          <a:noFill/>
          <a:ln w="22225">
            <a:noFill/>
            <a:miter lim="800000"/>
            <a:headEnd/>
            <a:tailEnd/>
          </a:ln>
          <a:effectLst/>
        </p:spPr>
        <p:txBody>
          <a:bodyPr>
            <a:spAutoFit/>
          </a:bodyPr>
          <a:lstStyle/>
          <a:p>
            <a:pPr algn="ctr">
              <a:spcBef>
                <a:spcPct val="50000"/>
              </a:spcBef>
              <a:defRPr/>
            </a:pPr>
            <a:r>
              <a:rPr lang="en-US" altLang="ja-JP" sz="2400" b="1" i="1" dirty="0">
                <a:solidFill>
                  <a:srgbClr val="7030A0"/>
                </a:solidFill>
                <a:effectLst>
                  <a:outerShdw blurRad="38100" dist="38100" dir="2700000" algn="tl">
                    <a:srgbClr val="C0C0C0"/>
                  </a:outerShdw>
                </a:effectLst>
                <a:latin typeface="Arial" charset="0"/>
                <a:ea typeface="HGP創英角ｺﾞｼｯｸUB" pitchFamily="50" charset="-128"/>
                <a:cs typeface="Arial" charset="0"/>
              </a:rPr>
              <a:t>Worlds are About to Touch</a:t>
            </a:r>
          </a:p>
        </p:txBody>
      </p:sp>
      <p:pic>
        <p:nvPicPr>
          <p:cNvPr id="11272" name="Picture 9">
            <a:extLst>
              <a:ext uri="{FF2B5EF4-FFF2-40B4-BE49-F238E27FC236}">
                <a16:creationId xmlns:a16="http://schemas.microsoft.com/office/drawing/2014/main" id="{E068B95A-3502-4D2D-80E6-45C747A16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4652963"/>
            <a:ext cx="13684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a:extLst>
              <a:ext uri="{FF2B5EF4-FFF2-40B4-BE49-F238E27FC236}">
                <a16:creationId xmlns:a16="http://schemas.microsoft.com/office/drawing/2014/main" id="{07C95644-016B-4963-A8DA-9B4446887C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4100" y="4851400"/>
            <a:ext cx="596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4" name="AutoShape 13">
            <a:extLst>
              <a:ext uri="{FF2B5EF4-FFF2-40B4-BE49-F238E27FC236}">
                <a16:creationId xmlns:a16="http://schemas.microsoft.com/office/drawing/2014/main" id="{15FD4C99-385E-4FF5-A69D-C2DAD74351D3}"/>
              </a:ext>
            </a:extLst>
          </p:cNvPr>
          <p:cNvSpPr>
            <a:spLocks noChangeArrowheads="1"/>
          </p:cNvSpPr>
          <p:nvPr/>
        </p:nvSpPr>
        <p:spPr bwMode="auto">
          <a:xfrm>
            <a:off x="6831013" y="5373688"/>
            <a:ext cx="644525" cy="431800"/>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pic>
        <p:nvPicPr>
          <p:cNvPr id="11275" name="Picture 15" descr="img10542458784">
            <a:extLst>
              <a:ext uri="{FF2B5EF4-FFF2-40B4-BE49-F238E27FC236}">
                <a16:creationId xmlns:a16="http://schemas.microsoft.com/office/drawing/2014/main" id="{56331F68-936B-46B6-A853-255DB32939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563" y="5157788"/>
            <a:ext cx="15113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8" descr="c_01">
            <a:extLst>
              <a:ext uri="{FF2B5EF4-FFF2-40B4-BE49-F238E27FC236}">
                <a16:creationId xmlns:a16="http://schemas.microsoft.com/office/drawing/2014/main" id="{8842438F-49C7-4C95-B228-CDE1BCD27B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97984">
            <a:off x="3089275" y="1346200"/>
            <a:ext cx="4333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9" descr="c_01a">
            <a:extLst>
              <a:ext uri="{FF2B5EF4-FFF2-40B4-BE49-F238E27FC236}">
                <a16:creationId xmlns:a16="http://schemas.microsoft.com/office/drawing/2014/main" id="{D26D5665-9EAD-4F7E-9017-5749DC93FB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963" y="3141663"/>
            <a:ext cx="9318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0" descr="c_031">
            <a:extLst>
              <a:ext uri="{FF2B5EF4-FFF2-40B4-BE49-F238E27FC236}">
                <a16:creationId xmlns:a16="http://schemas.microsoft.com/office/drawing/2014/main" id="{9F71DE5C-B77B-4D43-8EAC-D7A45B0402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1038" y="2420938"/>
            <a:ext cx="4079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21" descr="p_02">
            <a:extLst>
              <a:ext uri="{FF2B5EF4-FFF2-40B4-BE49-F238E27FC236}">
                <a16:creationId xmlns:a16="http://schemas.microsoft.com/office/drawing/2014/main" id="{B0939AD5-1BFC-4FBF-882F-0806E97512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9263" y="4679950"/>
            <a:ext cx="8651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AutoShape 22">
            <a:extLst>
              <a:ext uri="{FF2B5EF4-FFF2-40B4-BE49-F238E27FC236}">
                <a16:creationId xmlns:a16="http://schemas.microsoft.com/office/drawing/2014/main" id="{979DF76A-F68B-495C-9587-04D8DEE22F75}"/>
              </a:ext>
            </a:extLst>
          </p:cNvPr>
          <p:cNvSpPr>
            <a:spLocks noChangeArrowheads="1"/>
          </p:cNvSpPr>
          <p:nvPr/>
        </p:nvSpPr>
        <p:spPr bwMode="auto">
          <a:xfrm>
            <a:off x="7429500" y="2636838"/>
            <a:ext cx="863600" cy="719137"/>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1281" name="AutoShape 23">
            <a:extLst>
              <a:ext uri="{FF2B5EF4-FFF2-40B4-BE49-F238E27FC236}">
                <a16:creationId xmlns:a16="http://schemas.microsoft.com/office/drawing/2014/main" id="{7036CD8D-C666-4ABD-BF8E-4B4B4BE12CC3}"/>
              </a:ext>
            </a:extLst>
          </p:cNvPr>
          <p:cNvSpPr>
            <a:spLocks noChangeArrowheads="1"/>
          </p:cNvSpPr>
          <p:nvPr/>
        </p:nvSpPr>
        <p:spPr bwMode="auto">
          <a:xfrm>
            <a:off x="2527300" y="1928813"/>
            <a:ext cx="646113" cy="431800"/>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1282" name="AutoShape 24">
            <a:extLst>
              <a:ext uri="{FF2B5EF4-FFF2-40B4-BE49-F238E27FC236}">
                <a16:creationId xmlns:a16="http://schemas.microsoft.com/office/drawing/2014/main" id="{9919A715-5661-40DE-979F-926FC1D579E9}"/>
              </a:ext>
            </a:extLst>
          </p:cNvPr>
          <p:cNvSpPr>
            <a:spLocks noChangeArrowheads="1"/>
          </p:cNvSpPr>
          <p:nvPr/>
        </p:nvSpPr>
        <p:spPr bwMode="auto">
          <a:xfrm>
            <a:off x="842963" y="3498850"/>
            <a:ext cx="646112" cy="431800"/>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11283" name="AutoShape 25">
            <a:extLst>
              <a:ext uri="{FF2B5EF4-FFF2-40B4-BE49-F238E27FC236}">
                <a16:creationId xmlns:a16="http://schemas.microsoft.com/office/drawing/2014/main" id="{D075EE88-F961-49D7-92C7-998F28CF73AA}"/>
              </a:ext>
            </a:extLst>
          </p:cNvPr>
          <p:cNvSpPr>
            <a:spLocks noChangeArrowheads="1"/>
          </p:cNvSpPr>
          <p:nvPr/>
        </p:nvSpPr>
        <p:spPr bwMode="auto">
          <a:xfrm>
            <a:off x="2787650" y="5013325"/>
            <a:ext cx="646113" cy="431800"/>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pic>
        <p:nvPicPr>
          <p:cNvPr id="11284" name="Picture 27">
            <a:extLst>
              <a:ext uri="{FF2B5EF4-FFF2-40B4-BE49-F238E27FC236}">
                <a16:creationId xmlns:a16="http://schemas.microsoft.com/office/drawing/2014/main" id="{B73DCFDA-DC93-40D7-979D-B6F566C4E7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1975" y="1374775"/>
            <a:ext cx="17700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AutoShape 28">
            <a:extLst>
              <a:ext uri="{FF2B5EF4-FFF2-40B4-BE49-F238E27FC236}">
                <a16:creationId xmlns:a16="http://schemas.microsoft.com/office/drawing/2014/main" id="{F3407A07-D766-495F-97BB-B78DCABE3A38}"/>
              </a:ext>
            </a:extLst>
          </p:cNvPr>
          <p:cNvSpPr>
            <a:spLocks noChangeArrowheads="1"/>
          </p:cNvSpPr>
          <p:nvPr/>
        </p:nvSpPr>
        <p:spPr bwMode="auto">
          <a:xfrm>
            <a:off x="5702300" y="1997075"/>
            <a:ext cx="642938" cy="431800"/>
          </a:xfrm>
          <a:prstGeom prst="irregularSeal2">
            <a:avLst/>
          </a:prstGeom>
          <a:solidFill>
            <a:srgbClr val="FFFF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30000"/>
              </a:spcAft>
              <a:buClr>
                <a:schemeClr val="accent1"/>
              </a:buClr>
              <a:buChar char=" "/>
              <a:defRPr>
                <a:solidFill>
                  <a:schemeClr val="tx1"/>
                </a:solidFill>
                <a:latin typeface="Arial" panose="020B0604020202020204" pitchFamily="34" charset="0"/>
                <a:cs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24" name="Title 1">
            <a:extLst>
              <a:ext uri="{FF2B5EF4-FFF2-40B4-BE49-F238E27FC236}">
                <a16:creationId xmlns:a16="http://schemas.microsoft.com/office/drawing/2014/main" id="{21FE6D89-2D78-47C0-871F-42585CABD0D3}"/>
              </a:ext>
            </a:extLst>
          </p:cNvPr>
          <p:cNvSpPr txBox="1">
            <a:spLocks/>
          </p:cNvSpPr>
          <p:nvPr/>
        </p:nvSpPr>
        <p:spPr>
          <a:xfrm>
            <a:off x="2230438" y="693738"/>
            <a:ext cx="6694487" cy="557212"/>
          </a:xfrm>
          <a:prstGeom prst="rect">
            <a:avLst/>
          </a:prstGeom>
        </p:spPr>
        <p:txBody>
          <a:bodyPr/>
          <a:lstStyle/>
          <a:p>
            <a:pPr algn="r" eaLnBrk="0" hangingPunct="0">
              <a:lnSpc>
                <a:spcPct val="100000"/>
              </a:lnSpc>
              <a:spcAft>
                <a:spcPct val="0"/>
              </a:spcAft>
              <a:buClrTx/>
              <a:buFontTx/>
              <a:buNone/>
              <a:defRPr/>
            </a:pPr>
            <a:r>
              <a:rPr lang="en-GB" altLang="ja-JP" sz="2000" b="1" kern="0" dirty="0">
                <a:solidFill>
                  <a:schemeClr val="bg1">
                    <a:lumMod val="50000"/>
                  </a:schemeClr>
                </a:solidFill>
                <a:latin typeface="+mj-lt"/>
                <a:ea typeface="ＭＳ Ｐゴシック" charset="-128"/>
                <a:cs typeface="+mj-cs"/>
              </a:rPr>
              <a:t>Creating a New High-Speed </a:t>
            </a:r>
            <a:r>
              <a:rPr lang="en-GB" altLang="ja-JP" sz="2000" b="1" i="1" kern="0" dirty="0">
                <a:solidFill>
                  <a:schemeClr val="bg1">
                    <a:lumMod val="50000"/>
                  </a:schemeClr>
                </a:solidFill>
                <a:effectLst>
                  <a:outerShdw blurRad="38100" dist="38100" dir="2700000" algn="tl">
                    <a:srgbClr val="000000">
                      <a:alpha val="43137"/>
                    </a:srgbClr>
                  </a:outerShdw>
                </a:effectLst>
                <a:latin typeface="+mj-lt"/>
                <a:ea typeface="ＭＳ Ｐゴシック" charset="-128"/>
                <a:cs typeface="+mj-cs"/>
              </a:rPr>
              <a:t>Touch</a:t>
            </a:r>
            <a:r>
              <a:rPr lang="en-GB" altLang="ja-JP" sz="2000" b="1" kern="0" dirty="0">
                <a:solidFill>
                  <a:schemeClr val="bg1">
                    <a:lumMod val="50000"/>
                  </a:schemeClr>
                </a:solidFill>
                <a:latin typeface="+mj-lt"/>
                <a:ea typeface="ＭＳ Ｐゴシック" charset="-128"/>
                <a:cs typeface="+mj-cs"/>
              </a:rPr>
              <a:t> Paradigm</a:t>
            </a:r>
          </a:p>
        </p:txBody>
      </p:sp>
    </p:spTree>
  </p:cSld>
  <p:clrMapOvr>
    <a:masterClrMapping/>
  </p:clrMapOvr>
</p:sld>
</file>

<file path=ppt/theme/theme1.xml><?xml version="1.0" encoding="utf-8"?>
<a:theme xmlns:a="http://schemas.openxmlformats.org/drawingml/2006/main" name="Ecma_grey">
  <a:themeElements>
    <a:clrScheme name="Ecma_grey 10">
      <a:dk1>
        <a:srgbClr val="000000"/>
      </a:dk1>
      <a:lt1>
        <a:srgbClr val="FFFFFF"/>
      </a:lt1>
      <a:dk2>
        <a:srgbClr val="9EADAE"/>
      </a:dk2>
      <a:lt2>
        <a:srgbClr val="5F5F5F"/>
      </a:lt2>
      <a:accent1>
        <a:srgbClr val="D4D6DE"/>
      </a:accent1>
      <a:accent2>
        <a:srgbClr val="B9C3C7"/>
      </a:accent2>
      <a:accent3>
        <a:srgbClr val="FFFFFF"/>
      </a:accent3>
      <a:accent4>
        <a:srgbClr val="000000"/>
      </a:accent4>
      <a:accent5>
        <a:srgbClr val="E6E8EC"/>
      </a:accent5>
      <a:accent6>
        <a:srgbClr val="A7B0B4"/>
      </a:accent6>
      <a:hlink>
        <a:srgbClr val="FF9900"/>
      </a:hlink>
      <a:folHlink>
        <a:srgbClr val="E48800"/>
      </a:folHlink>
    </a:clrScheme>
    <a:fontScheme name="Ecma_gre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30000"/>
          </a:spcAft>
          <a:buClr>
            <a:schemeClr val="accent1"/>
          </a:buClr>
          <a:buSzTx/>
          <a:buFontTx/>
          <a:buChar char=" "/>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30000"/>
          </a:spcAft>
          <a:buClr>
            <a:schemeClr val="accent1"/>
          </a:buClr>
          <a:buSzTx/>
          <a:buFontTx/>
          <a:buChar char=" "/>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cma_gre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cma_gre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cma_gre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cma_gre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ma_gre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cma_gre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cma_gre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cma_gre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cma_gre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cma_grey 10">
        <a:dk1>
          <a:srgbClr val="000000"/>
        </a:dk1>
        <a:lt1>
          <a:srgbClr val="FFFFFF"/>
        </a:lt1>
        <a:dk2>
          <a:srgbClr val="9EADAE"/>
        </a:dk2>
        <a:lt2>
          <a:srgbClr val="5F5F5F"/>
        </a:lt2>
        <a:accent1>
          <a:srgbClr val="D4D6DE"/>
        </a:accent1>
        <a:accent2>
          <a:srgbClr val="B9C3C7"/>
        </a:accent2>
        <a:accent3>
          <a:srgbClr val="FFFFFF"/>
        </a:accent3>
        <a:accent4>
          <a:srgbClr val="000000"/>
        </a:accent4>
        <a:accent5>
          <a:srgbClr val="E6E8EC"/>
        </a:accent5>
        <a:accent6>
          <a:srgbClr val="A7B0B4"/>
        </a:accent6>
        <a:hlink>
          <a:srgbClr val="FF9900"/>
        </a:hlink>
        <a:folHlink>
          <a:srgbClr val="E48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C:\TEMPLATE\Ecma_grey.pot</Template>
  <TotalTime>0</TotalTime>
  <Words>842</Words>
  <Application>Microsoft Office PowerPoint</Application>
  <PresentationFormat>On-screen Show (4:3)</PresentationFormat>
  <Paragraphs>105</Paragraphs>
  <Slides>10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Verdana</vt:lpstr>
      <vt:lpstr>ＭＳ Ｐゴシック</vt:lpstr>
      <vt:lpstr>Wingdings</vt:lpstr>
      <vt:lpstr>HGP創英角ｺﾞｼｯｸUB</vt:lpstr>
      <vt:lpstr>Times</vt:lpstr>
      <vt:lpstr>ＭＳ Ｐ明朝</vt:lpstr>
      <vt:lpstr>Ecma_grey</vt:lpstr>
      <vt:lpstr>Microsoft 数式 3.0</vt:lpstr>
      <vt:lpstr>Close Proximity Electric Induction Data Transfer     </vt:lpstr>
      <vt:lpstr>Electric Induction Coupling</vt:lpstr>
      <vt:lpstr>Induction vs. Radiation</vt:lpstr>
      <vt:lpstr>Coupling Animation</vt:lpstr>
      <vt:lpstr>Polarization and Sensitivity</vt:lpstr>
      <vt:lpstr>PowerPoint Presentation</vt:lpstr>
      <vt:lpstr>International Standardization</vt:lpstr>
      <vt:lpstr>Basic Specifications</vt:lpstr>
      <vt:lpstr>PowerPoint Presentation</vt:lpstr>
      <vt:lpstr>PowerPoint Presentation</vt:lpstr>
    </vt:vector>
  </TitlesOfParts>
  <Company>Ecma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Close Proximity Electric Induction Data Transfer</dc:title>
  <dc:creator>ecma international</dc:creator>
  <cp:lastModifiedBy>Patrick Charollais</cp:lastModifiedBy>
  <cp:revision>181</cp:revision>
  <dcterms:created xsi:type="dcterms:W3CDTF">2006-03-24T11:39:08Z</dcterms:created>
  <dcterms:modified xsi:type="dcterms:W3CDTF">2021-08-24T14:05:14Z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nregistré par">
    <vt:lpwstr>TC50</vt:lpwstr>
  </property>
  <property fmtid="{D5CDD505-2E9C-101B-9397-08002B2CF9AE}" pid="3" name="Client">
    <vt:lpwstr>ECMA</vt:lpwstr>
  </property>
  <property fmtid="{D5CDD505-2E9C-101B-9397-08002B2CF9AE}" pid="4" name="Date enregistrement">
    <vt:lpwstr>01/09/10</vt:lpwstr>
  </property>
</Properties>
</file>